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269" r:id="rId5"/>
    <p:sldId id="282" r:id="rId6"/>
    <p:sldId id="288" r:id="rId7"/>
    <p:sldId id="306" r:id="rId8"/>
    <p:sldId id="267" r:id="rId9"/>
    <p:sldId id="307" r:id="rId10"/>
    <p:sldId id="301" r:id="rId11"/>
    <p:sldId id="314" r:id="rId12"/>
    <p:sldId id="315" r:id="rId13"/>
    <p:sldId id="312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97E"/>
    <a:srgbClr val="8EBBE5"/>
    <a:srgbClr val="DF4661"/>
    <a:srgbClr val="EADA24"/>
    <a:srgbClr val="FF671F"/>
    <a:srgbClr val="CEDC00"/>
    <a:srgbClr val="00A9CE"/>
    <a:srgbClr val="5B6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3DBA4B-C797-424F-8E81-B6B999DF01CD}" v="9" dt="2024-02-01T18:17:11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1" autoAdjust="0"/>
    <p:restoredTop sz="94630" autoAdjust="0"/>
  </p:normalViewPr>
  <p:slideViewPr>
    <p:cSldViewPr snapToGrid="0">
      <p:cViewPr varScale="1">
        <p:scale>
          <a:sx n="66" d="100"/>
          <a:sy n="66" d="100"/>
        </p:scale>
        <p:origin x="55" y="26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157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Al Jokhadar" userId="9ac7f9d6863d4a1d" providerId="LiveId" clId="{563DBA4B-C797-424F-8E81-B6B999DF01CD}"/>
    <pc:docChg chg="modSld">
      <pc:chgData name="Mohammed Al Jokhadar" userId="9ac7f9d6863d4a1d" providerId="LiveId" clId="{563DBA4B-C797-424F-8E81-B6B999DF01CD}" dt="2024-02-01T18:18:23.020" v="79" actId="9405"/>
      <pc:docMkLst>
        <pc:docMk/>
      </pc:docMkLst>
      <pc:sldChg chg="addSp mod">
        <pc:chgData name="Mohammed Al Jokhadar" userId="9ac7f9d6863d4a1d" providerId="LiveId" clId="{563DBA4B-C797-424F-8E81-B6B999DF01CD}" dt="2024-02-01T11:40:22.733" v="28" actId="9405"/>
        <pc:sldMkLst>
          <pc:docMk/>
          <pc:sldMk cId="3121873087" sldId="267"/>
        </pc:sldMkLst>
        <pc:inkChg chg="add">
          <ac:chgData name="Mohammed Al Jokhadar" userId="9ac7f9d6863d4a1d" providerId="LiveId" clId="{563DBA4B-C797-424F-8E81-B6B999DF01CD}" dt="2024-02-01T11:39:57.527" v="21" actId="9405"/>
          <ac:inkMkLst>
            <pc:docMk/>
            <pc:sldMk cId="3121873087" sldId="267"/>
            <ac:inkMk id="4" creationId="{DB09A80D-F4C1-DACD-3CF0-34D8796B2DE6}"/>
          </ac:inkMkLst>
        </pc:inkChg>
        <pc:inkChg chg="add">
          <ac:chgData name="Mohammed Al Jokhadar" userId="9ac7f9d6863d4a1d" providerId="LiveId" clId="{563DBA4B-C797-424F-8E81-B6B999DF01CD}" dt="2024-02-01T11:40:06.138" v="22" actId="9405"/>
          <ac:inkMkLst>
            <pc:docMk/>
            <pc:sldMk cId="3121873087" sldId="267"/>
            <ac:inkMk id="5" creationId="{80347F7D-A0CB-E43B-31E7-7F9C3C2E6542}"/>
          </ac:inkMkLst>
        </pc:inkChg>
        <pc:inkChg chg="add">
          <ac:chgData name="Mohammed Al Jokhadar" userId="9ac7f9d6863d4a1d" providerId="LiveId" clId="{563DBA4B-C797-424F-8E81-B6B999DF01CD}" dt="2024-02-01T11:40:11.241" v="23" actId="9405"/>
          <ac:inkMkLst>
            <pc:docMk/>
            <pc:sldMk cId="3121873087" sldId="267"/>
            <ac:inkMk id="6" creationId="{4405AFA7-1739-58C4-CD61-DA0C6F1B4B6D}"/>
          </ac:inkMkLst>
        </pc:inkChg>
        <pc:inkChg chg="add">
          <ac:chgData name="Mohammed Al Jokhadar" userId="9ac7f9d6863d4a1d" providerId="LiveId" clId="{563DBA4B-C797-424F-8E81-B6B999DF01CD}" dt="2024-02-01T11:40:16.340" v="24" actId="9405"/>
          <ac:inkMkLst>
            <pc:docMk/>
            <pc:sldMk cId="3121873087" sldId="267"/>
            <ac:inkMk id="7" creationId="{D0E02DAB-CBD1-8434-0433-F1FE6A36FEA7}"/>
          </ac:inkMkLst>
        </pc:inkChg>
        <pc:inkChg chg="add">
          <ac:chgData name="Mohammed Al Jokhadar" userId="9ac7f9d6863d4a1d" providerId="LiveId" clId="{563DBA4B-C797-424F-8E81-B6B999DF01CD}" dt="2024-02-01T11:40:17.414" v="25" actId="9405"/>
          <ac:inkMkLst>
            <pc:docMk/>
            <pc:sldMk cId="3121873087" sldId="267"/>
            <ac:inkMk id="8" creationId="{9D6E9259-8AB6-95D8-16B5-EF558F790A04}"/>
          </ac:inkMkLst>
        </pc:inkChg>
        <pc:inkChg chg="add">
          <ac:chgData name="Mohammed Al Jokhadar" userId="9ac7f9d6863d4a1d" providerId="LiveId" clId="{563DBA4B-C797-424F-8E81-B6B999DF01CD}" dt="2024-02-01T11:40:18.947" v="26" actId="9405"/>
          <ac:inkMkLst>
            <pc:docMk/>
            <pc:sldMk cId="3121873087" sldId="267"/>
            <ac:inkMk id="9" creationId="{F8674995-5B25-1B3D-80A2-2C613A3B9087}"/>
          </ac:inkMkLst>
        </pc:inkChg>
        <pc:inkChg chg="add">
          <ac:chgData name="Mohammed Al Jokhadar" userId="9ac7f9d6863d4a1d" providerId="LiveId" clId="{563DBA4B-C797-424F-8E81-B6B999DF01CD}" dt="2024-02-01T11:40:20.812" v="27" actId="9405"/>
          <ac:inkMkLst>
            <pc:docMk/>
            <pc:sldMk cId="3121873087" sldId="267"/>
            <ac:inkMk id="10" creationId="{10C76ADA-393C-AADB-0B23-B88949D5881F}"/>
          </ac:inkMkLst>
        </pc:inkChg>
        <pc:inkChg chg="add">
          <ac:chgData name="Mohammed Al Jokhadar" userId="9ac7f9d6863d4a1d" providerId="LiveId" clId="{563DBA4B-C797-424F-8E81-B6B999DF01CD}" dt="2024-02-01T11:40:22.733" v="28" actId="9405"/>
          <ac:inkMkLst>
            <pc:docMk/>
            <pc:sldMk cId="3121873087" sldId="267"/>
            <ac:inkMk id="11" creationId="{400C4D89-31C9-3F76-C614-72CDAF4D8C19}"/>
          </ac:inkMkLst>
        </pc:inkChg>
      </pc:sldChg>
      <pc:sldChg chg="addSp delSp mod">
        <pc:chgData name="Mohammed Al Jokhadar" userId="9ac7f9d6863d4a1d" providerId="LiveId" clId="{563DBA4B-C797-424F-8E81-B6B999DF01CD}" dt="2024-02-01T11:39:23.968" v="14" actId="9405"/>
        <pc:sldMkLst>
          <pc:docMk/>
          <pc:sldMk cId="1724330311" sldId="288"/>
        </pc:sldMkLst>
        <pc:inkChg chg="add del">
          <ac:chgData name="Mohammed Al Jokhadar" userId="9ac7f9d6863d4a1d" providerId="LiveId" clId="{563DBA4B-C797-424F-8E81-B6B999DF01CD}" dt="2024-02-01T11:38:34.285" v="1"/>
          <ac:inkMkLst>
            <pc:docMk/>
            <pc:sldMk cId="1724330311" sldId="288"/>
            <ac:inkMk id="4" creationId="{08DF3CCF-ECCC-98F1-666D-2E2E297BB96C}"/>
          </ac:inkMkLst>
        </pc:inkChg>
        <pc:inkChg chg="add del">
          <ac:chgData name="Mohammed Al Jokhadar" userId="9ac7f9d6863d4a1d" providerId="LiveId" clId="{563DBA4B-C797-424F-8E81-B6B999DF01CD}" dt="2024-02-01T11:38:59.566" v="8"/>
          <ac:inkMkLst>
            <pc:docMk/>
            <pc:sldMk cId="1724330311" sldId="288"/>
            <ac:inkMk id="5" creationId="{FB2DE4A3-B737-4587-FD41-60A7249412EE}"/>
          </ac:inkMkLst>
        </pc:inkChg>
        <pc:inkChg chg="add del">
          <ac:chgData name="Mohammed Al Jokhadar" userId="9ac7f9d6863d4a1d" providerId="LiveId" clId="{563DBA4B-C797-424F-8E81-B6B999DF01CD}" dt="2024-02-01T11:38:59.566" v="9"/>
          <ac:inkMkLst>
            <pc:docMk/>
            <pc:sldMk cId="1724330311" sldId="288"/>
            <ac:inkMk id="6" creationId="{F13C63C2-B631-138B-BE1F-5EDC2BCA1C46}"/>
          </ac:inkMkLst>
        </pc:inkChg>
        <pc:inkChg chg="add del">
          <ac:chgData name="Mohammed Al Jokhadar" userId="9ac7f9d6863d4a1d" providerId="LiveId" clId="{563DBA4B-C797-424F-8E81-B6B999DF01CD}" dt="2024-02-01T11:38:59.557" v="7"/>
          <ac:inkMkLst>
            <pc:docMk/>
            <pc:sldMk cId="1724330311" sldId="288"/>
            <ac:inkMk id="7" creationId="{06BE70F8-A8BB-833F-20D6-150ABDC76ADC}"/>
          </ac:inkMkLst>
        </pc:inkChg>
        <pc:inkChg chg="add del">
          <ac:chgData name="Mohammed Al Jokhadar" userId="9ac7f9d6863d4a1d" providerId="LiveId" clId="{563DBA4B-C797-424F-8E81-B6B999DF01CD}" dt="2024-02-01T11:38:59.557" v="6"/>
          <ac:inkMkLst>
            <pc:docMk/>
            <pc:sldMk cId="1724330311" sldId="288"/>
            <ac:inkMk id="8" creationId="{60A8BDF1-C074-BE64-A332-A91EA006D410}"/>
          </ac:inkMkLst>
        </pc:inkChg>
        <pc:inkChg chg="add">
          <ac:chgData name="Mohammed Al Jokhadar" userId="9ac7f9d6863d4a1d" providerId="LiveId" clId="{563DBA4B-C797-424F-8E81-B6B999DF01CD}" dt="2024-02-01T11:39:09.678" v="10" actId="9405"/>
          <ac:inkMkLst>
            <pc:docMk/>
            <pc:sldMk cId="1724330311" sldId="288"/>
            <ac:inkMk id="9" creationId="{750DEC3C-6659-20F6-95A0-9D45F2C988BE}"/>
          </ac:inkMkLst>
        </pc:inkChg>
        <pc:inkChg chg="add">
          <ac:chgData name="Mohammed Al Jokhadar" userId="9ac7f9d6863d4a1d" providerId="LiveId" clId="{563DBA4B-C797-424F-8E81-B6B999DF01CD}" dt="2024-02-01T11:39:11.188" v="11" actId="9405"/>
          <ac:inkMkLst>
            <pc:docMk/>
            <pc:sldMk cId="1724330311" sldId="288"/>
            <ac:inkMk id="10" creationId="{5935FF11-DDE2-C837-6790-1899783565D3}"/>
          </ac:inkMkLst>
        </pc:inkChg>
        <pc:inkChg chg="add">
          <ac:chgData name="Mohammed Al Jokhadar" userId="9ac7f9d6863d4a1d" providerId="LiveId" clId="{563DBA4B-C797-424F-8E81-B6B999DF01CD}" dt="2024-02-01T11:39:12.702" v="12" actId="9405"/>
          <ac:inkMkLst>
            <pc:docMk/>
            <pc:sldMk cId="1724330311" sldId="288"/>
            <ac:inkMk id="11" creationId="{02B7C96E-D71C-3F32-B5E0-384EE5EE6138}"/>
          </ac:inkMkLst>
        </pc:inkChg>
        <pc:inkChg chg="add">
          <ac:chgData name="Mohammed Al Jokhadar" userId="9ac7f9d6863d4a1d" providerId="LiveId" clId="{563DBA4B-C797-424F-8E81-B6B999DF01CD}" dt="2024-02-01T11:39:19.672" v="13" actId="9405"/>
          <ac:inkMkLst>
            <pc:docMk/>
            <pc:sldMk cId="1724330311" sldId="288"/>
            <ac:inkMk id="12" creationId="{95F3B0B9-C4CD-6531-7CEC-F56D30A5C361}"/>
          </ac:inkMkLst>
        </pc:inkChg>
        <pc:inkChg chg="add">
          <ac:chgData name="Mohammed Al Jokhadar" userId="9ac7f9d6863d4a1d" providerId="LiveId" clId="{563DBA4B-C797-424F-8E81-B6B999DF01CD}" dt="2024-02-01T11:39:23.968" v="14" actId="9405"/>
          <ac:inkMkLst>
            <pc:docMk/>
            <pc:sldMk cId="1724330311" sldId="288"/>
            <ac:inkMk id="13" creationId="{FEEAF382-A150-0A43-63C3-DD5E238948A9}"/>
          </ac:inkMkLst>
        </pc:inkChg>
      </pc:sldChg>
      <pc:sldChg chg="addSp delSp mod">
        <pc:chgData name="Mohammed Al Jokhadar" userId="9ac7f9d6863d4a1d" providerId="LiveId" clId="{563DBA4B-C797-424F-8E81-B6B999DF01CD}" dt="2024-02-01T14:26:27.417" v="43" actId="9405"/>
        <pc:sldMkLst>
          <pc:docMk/>
          <pc:sldMk cId="4100732541" sldId="301"/>
        </pc:sldMkLst>
        <pc:inkChg chg="add del">
          <ac:chgData name="Mohammed Al Jokhadar" userId="9ac7f9d6863d4a1d" providerId="LiveId" clId="{563DBA4B-C797-424F-8E81-B6B999DF01CD}" dt="2024-02-01T14:26:03.315" v="38"/>
          <ac:inkMkLst>
            <pc:docMk/>
            <pc:sldMk cId="4100732541" sldId="301"/>
            <ac:inkMk id="4" creationId="{0081E630-ACFA-1A5C-A4AA-260E3A6F0FC8}"/>
          </ac:inkMkLst>
        </pc:inkChg>
        <pc:inkChg chg="add">
          <ac:chgData name="Mohammed Al Jokhadar" userId="9ac7f9d6863d4a1d" providerId="LiveId" clId="{563DBA4B-C797-424F-8E81-B6B999DF01CD}" dt="2024-02-01T14:26:08.643" v="39" actId="9405"/>
          <ac:inkMkLst>
            <pc:docMk/>
            <pc:sldMk cId="4100732541" sldId="301"/>
            <ac:inkMk id="5" creationId="{A8BD4EBD-DB77-B468-28C0-D888714A1EEE}"/>
          </ac:inkMkLst>
        </pc:inkChg>
        <pc:inkChg chg="add">
          <ac:chgData name="Mohammed Al Jokhadar" userId="9ac7f9d6863d4a1d" providerId="LiveId" clId="{563DBA4B-C797-424F-8E81-B6B999DF01CD}" dt="2024-02-01T14:26:09.904" v="40" actId="9405"/>
          <ac:inkMkLst>
            <pc:docMk/>
            <pc:sldMk cId="4100732541" sldId="301"/>
            <ac:inkMk id="6" creationId="{900C79BA-2181-BC9B-5B26-B3E7B68FBAF1}"/>
          </ac:inkMkLst>
        </pc:inkChg>
        <pc:inkChg chg="add">
          <ac:chgData name="Mohammed Al Jokhadar" userId="9ac7f9d6863d4a1d" providerId="LiveId" clId="{563DBA4B-C797-424F-8E81-B6B999DF01CD}" dt="2024-02-01T14:26:17.766" v="41" actId="9405"/>
          <ac:inkMkLst>
            <pc:docMk/>
            <pc:sldMk cId="4100732541" sldId="301"/>
            <ac:inkMk id="7" creationId="{233E408B-8D7B-D096-8C9D-EC008C1C4C70}"/>
          </ac:inkMkLst>
        </pc:inkChg>
        <pc:inkChg chg="add">
          <ac:chgData name="Mohammed Al Jokhadar" userId="9ac7f9d6863d4a1d" providerId="LiveId" clId="{563DBA4B-C797-424F-8E81-B6B999DF01CD}" dt="2024-02-01T14:26:24.435" v="42" actId="9405"/>
          <ac:inkMkLst>
            <pc:docMk/>
            <pc:sldMk cId="4100732541" sldId="301"/>
            <ac:inkMk id="8" creationId="{EA303DDC-6435-E535-91E2-5804727D2139}"/>
          </ac:inkMkLst>
        </pc:inkChg>
        <pc:inkChg chg="add">
          <ac:chgData name="Mohammed Al Jokhadar" userId="9ac7f9d6863d4a1d" providerId="LiveId" clId="{563DBA4B-C797-424F-8E81-B6B999DF01CD}" dt="2024-02-01T14:26:27.417" v="43" actId="9405"/>
          <ac:inkMkLst>
            <pc:docMk/>
            <pc:sldMk cId="4100732541" sldId="301"/>
            <ac:inkMk id="9" creationId="{38AC30A8-3052-4CF6-2764-345C33C03BC1}"/>
          </ac:inkMkLst>
        </pc:inkChg>
      </pc:sldChg>
      <pc:sldChg chg="addSp mod">
        <pc:chgData name="Mohammed Al Jokhadar" userId="9ac7f9d6863d4a1d" providerId="LiveId" clId="{563DBA4B-C797-424F-8E81-B6B999DF01CD}" dt="2024-02-01T11:39:49.650" v="20" actId="9405"/>
        <pc:sldMkLst>
          <pc:docMk/>
          <pc:sldMk cId="1398972668" sldId="306"/>
        </pc:sldMkLst>
        <pc:inkChg chg="add">
          <ac:chgData name="Mohammed Al Jokhadar" userId="9ac7f9d6863d4a1d" providerId="LiveId" clId="{563DBA4B-C797-424F-8E81-B6B999DF01CD}" dt="2024-02-01T11:39:34.030" v="15" actId="9405"/>
          <ac:inkMkLst>
            <pc:docMk/>
            <pc:sldMk cId="1398972668" sldId="306"/>
            <ac:inkMk id="4" creationId="{8A5C09CC-03E6-C63A-025B-DDA8255E9644}"/>
          </ac:inkMkLst>
        </pc:inkChg>
        <pc:inkChg chg="add">
          <ac:chgData name="Mohammed Al Jokhadar" userId="9ac7f9d6863d4a1d" providerId="LiveId" clId="{563DBA4B-C797-424F-8E81-B6B999DF01CD}" dt="2024-02-01T11:39:39.081" v="16" actId="9405"/>
          <ac:inkMkLst>
            <pc:docMk/>
            <pc:sldMk cId="1398972668" sldId="306"/>
            <ac:inkMk id="5" creationId="{1BF6AF52-4B6A-B8B3-5487-A29119EE77A5}"/>
          </ac:inkMkLst>
        </pc:inkChg>
        <pc:inkChg chg="add">
          <ac:chgData name="Mohammed Al Jokhadar" userId="9ac7f9d6863d4a1d" providerId="LiveId" clId="{563DBA4B-C797-424F-8E81-B6B999DF01CD}" dt="2024-02-01T11:39:41.124" v="17" actId="9405"/>
          <ac:inkMkLst>
            <pc:docMk/>
            <pc:sldMk cId="1398972668" sldId="306"/>
            <ac:inkMk id="6" creationId="{5FC724AD-2676-2834-9693-ED72447B331B}"/>
          </ac:inkMkLst>
        </pc:inkChg>
        <pc:inkChg chg="add">
          <ac:chgData name="Mohammed Al Jokhadar" userId="9ac7f9d6863d4a1d" providerId="LiveId" clId="{563DBA4B-C797-424F-8E81-B6B999DF01CD}" dt="2024-02-01T11:39:42.307" v="18" actId="9405"/>
          <ac:inkMkLst>
            <pc:docMk/>
            <pc:sldMk cId="1398972668" sldId="306"/>
            <ac:inkMk id="7" creationId="{79CC7675-0BC1-82CD-9DB0-B696999B2536}"/>
          </ac:inkMkLst>
        </pc:inkChg>
        <pc:inkChg chg="add">
          <ac:chgData name="Mohammed Al Jokhadar" userId="9ac7f9d6863d4a1d" providerId="LiveId" clId="{563DBA4B-C797-424F-8E81-B6B999DF01CD}" dt="2024-02-01T11:39:43.969" v="19" actId="9405"/>
          <ac:inkMkLst>
            <pc:docMk/>
            <pc:sldMk cId="1398972668" sldId="306"/>
            <ac:inkMk id="8" creationId="{7EB9DE50-9A6B-2CE6-15DA-0D101DA6AA3E}"/>
          </ac:inkMkLst>
        </pc:inkChg>
        <pc:inkChg chg="add">
          <ac:chgData name="Mohammed Al Jokhadar" userId="9ac7f9d6863d4a1d" providerId="LiveId" clId="{563DBA4B-C797-424F-8E81-B6B999DF01CD}" dt="2024-02-01T11:39:49.650" v="20" actId="9405"/>
          <ac:inkMkLst>
            <pc:docMk/>
            <pc:sldMk cId="1398972668" sldId="306"/>
            <ac:inkMk id="9" creationId="{FD0D7CBC-B933-886F-48B1-29C90D55A842}"/>
          </ac:inkMkLst>
        </pc:inkChg>
      </pc:sldChg>
      <pc:sldChg chg="addSp mod">
        <pc:chgData name="Mohammed Al Jokhadar" userId="9ac7f9d6863d4a1d" providerId="LiveId" clId="{563DBA4B-C797-424F-8E81-B6B999DF01CD}" dt="2024-02-01T11:40:54.514" v="36" actId="9405"/>
        <pc:sldMkLst>
          <pc:docMk/>
          <pc:sldMk cId="1775877883" sldId="307"/>
        </pc:sldMkLst>
        <pc:inkChg chg="add">
          <ac:chgData name="Mohammed Al Jokhadar" userId="9ac7f9d6863d4a1d" providerId="LiveId" clId="{563DBA4B-C797-424F-8E81-B6B999DF01CD}" dt="2024-02-01T11:40:36.773" v="29" actId="9405"/>
          <ac:inkMkLst>
            <pc:docMk/>
            <pc:sldMk cId="1775877883" sldId="307"/>
            <ac:inkMk id="4" creationId="{48E6159E-7BB4-CC52-5D77-2A3866773722}"/>
          </ac:inkMkLst>
        </pc:inkChg>
        <pc:inkChg chg="add">
          <ac:chgData name="Mohammed Al Jokhadar" userId="9ac7f9d6863d4a1d" providerId="LiveId" clId="{563DBA4B-C797-424F-8E81-B6B999DF01CD}" dt="2024-02-01T11:40:45.266" v="30" actId="9405"/>
          <ac:inkMkLst>
            <pc:docMk/>
            <pc:sldMk cId="1775877883" sldId="307"/>
            <ac:inkMk id="5" creationId="{81567044-FCB6-DAEC-E952-F25BB88BF40F}"/>
          </ac:inkMkLst>
        </pc:inkChg>
        <pc:inkChg chg="add">
          <ac:chgData name="Mohammed Al Jokhadar" userId="9ac7f9d6863d4a1d" providerId="LiveId" clId="{563DBA4B-C797-424F-8E81-B6B999DF01CD}" dt="2024-02-01T11:40:46.176" v="31" actId="9405"/>
          <ac:inkMkLst>
            <pc:docMk/>
            <pc:sldMk cId="1775877883" sldId="307"/>
            <ac:inkMk id="6" creationId="{6CD9977E-E736-0AA6-4ED0-95F921CEC26D}"/>
          </ac:inkMkLst>
        </pc:inkChg>
        <pc:inkChg chg="add">
          <ac:chgData name="Mohammed Al Jokhadar" userId="9ac7f9d6863d4a1d" providerId="LiveId" clId="{563DBA4B-C797-424F-8E81-B6B999DF01CD}" dt="2024-02-01T11:40:46.868" v="32" actId="9405"/>
          <ac:inkMkLst>
            <pc:docMk/>
            <pc:sldMk cId="1775877883" sldId="307"/>
            <ac:inkMk id="7" creationId="{CF1FCEE2-5576-D2DB-D32F-743E9F32C5AA}"/>
          </ac:inkMkLst>
        </pc:inkChg>
        <pc:inkChg chg="add">
          <ac:chgData name="Mohammed Al Jokhadar" userId="9ac7f9d6863d4a1d" providerId="LiveId" clId="{563DBA4B-C797-424F-8E81-B6B999DF01CD}" dt="2024-02-01T11:40:48.077" v="33" actId="9405"/>
          <ac:inkMkLst>
            <pc:docMk/>
            <pc:sldMk cId="1775877883" sldId="307"/>
            <ac:inkMk id="8" creationId="{0BD0646D-EF90-AB0D-D895-F0C7C7654324}"/>
          </ac:inkMkLst>
        </pc:inkChg>
        <pc:inkChg chg="add">
          <ac:chgData name="Mohammed Al Jokhadar" userId="9ac7f9d6863d4a1d" providerId="LiveId" clId="{563DBA4B-C797-424F-8E81-B6B999DF01CD}" dt="2024-02-01T11:40:48.981" v="34" actId="9405"/>
          <ac:inkMkLst>
            <pc:docMk/>
            <pc:sldMk cId="1775877883" sldId="307"/>
            <ac:inkMk id="9" creationId="{DDE91A69-EB2C-F110-4BA1-6BFF4E0EE1D4}"/>
          </ac:inkMkLst>
        </pc:inkChg>
        <pc:inkChg chg="add">
          <ac:chgData name="Mohammed Al Jokhadar" userId="9ac7f9d6863d4a1d" providerId="LiveId" clId="{563DBA4B-C797-424F-8E81-B6B999DF01CD}" dt="2024-02-01T11:40:50.721" v="35" actId="9405"/>
          <ac:inkMkLst>
            <pc:docMk/>
            <pc:sldMk cId="1775877883" sldId="307"/>
            <ac:inkMk id="10" creationId="{405E392B-BF97-A4B4-0006-7853BF23077D}"/>
          </ac:inkMkLst>
        </pc:inkChg>
        <pc:inkChg chg="add">
          <ac:chgData name="Mohammed Al Jokhadar" userId="9ac7f9d6863d4a1d" providerId="LiveId" clId="{563DBA4B-C797-424F-8E81-B6B999DF01CD}" dt="2024-02-01T11:40:54.514" v="36" actId="9405"/>
          <ac:inkMkLst>
            <pc:docMk/>
            <pc:sldMk cId="1775877883" sldId="307"/>
            <ac:inkMk id="11" creationId="{95150322-9728-110B-0487-B173C98BFFD5}"/>
          </ac:inkMkLst>
        </pc:inkChg>
      </pc:sldChg>
      <pc:sldChg chg="addSp mod">
        <pc:chgData name="Mohammed Al Jokhadar" userId="9ac7f9d6863d4a1d" providerId="LiveId" clId="{563DBA4B-C797-424F-8E81-B6B999DF01CD}" dt="2024-02-01T18:18:23.020" v="79" actId="9405"/>
        <pc:sldMkLst>
          <pc:docMk/>
          <pc:sldMk cId="1200818655" sldId="312"/>
        </pc:sldMkLst>
        <pc:inkChg chg="add">
          <ac:chgData name="Mohammed Al Jokhadar" userId="9ac7f9d6863d4a1d" providerId="LiveId" clId="{563DBA4B-C797-424F-8E81-B6B999DF01CD}" dt="2024-02-01T18:17:58.413" v="72" actId="9405"/>
          <ac:inkMkLst>
            <pc:docMk/>
            <pc:sldMk cId="1200818655" sldId="312"/>
            <ac:inkMk id="4" creationId="{8CF637BB-4326-9129-7D5D-EE27B6F2018C}"/>
          </ac:inkMkLst>
        </pc:inkChg>
        <pc:inkChg chg="add">
          <ac:chgData name="Mohammed Al Jokhadar" userId="9ac7f9d6863d4a1d" providerId="LiveId" clId="{563DBA4B-C797-424F-8E81-B6B999DF01CD}" dt="2024-02-01T18:18:16.092" v="73" actId="9405"/>
          <ac:inkMkLst>
            <pc:docMk/>
            <pc:sldMk cId="1200818655" sldId="312"/>
            <ac:inkMk id="5" creationId="{82884921-B2F1-8DFA-3A92-A55B6CF920C8}"/>
          </ac:inkMkLst>
        </pc:inkChg>
        <pc:inkChg chg="add">
          <ac:chgData name="Mohammed Al Jokhadar" userId="9ac7f9d6863d4a1d" providerId="LiveId" clId="{563DBA4B-C797-424F-8E81-B6B999DF01CD}" dt="2024-02-01T18:18:16.937" v="74" actId="9405"/>
          <ac:inkMkLst>
            <pc:docMk/>
            <pc:sldMk cId="1200818655" sldId="312"/>
            <ac:inkMk id="6" creationId="{D92B28F2-C58A-2CFC-5653-ACA47765A2B9}"/>
          </ac:inkMkLst>
        </pc:inkChg>
        <pc:inkChg chg="add">
          <ac:chgData name="Mohammed Al Jokhadar" userId="9ac7f9d6863d4a1d" providerId="LiveId" clId="{563DBA4B-C797-424F-8E81-B6B999DF01CD}" dt="2024-02-01T18:18:18.079" v="75" actId="9405"/>
          <ac:inkMkLst>
            <pc:docMk/>
            <pc:sldMk cId="1200818655" sldId="312"/>
            <ac:inkMk id="7" creationId="{02F612ED-8271-42B8-54CB-539CBEF515C7}"/>
          </ac:inkMkLst>
        </pc:inkChg>
        <pc:inkChg chg="add">
          <ac:chgData name="Mohammed Al Jokhadar" userId="9ac7f9d6863d4a1d" providerId="LiveId" clId="{563DBA4B-C797-424F-8E81-B6B999DF01CD}" dt="2024-02-01T18:18:18.436" v="76" actId="9405"/>
          <ac:inkMkLst>
            <pc:docMk/>
            <pc:sldMk cId="1200818655" sldId="312"/>
            <ac:inkMk id="8" creationId="{72632204-4BE9-A631-CE38-DE84369BB037}"/>
          </ac:inkMkLst>
        </pc:inkChg>
        <pc:inkChg chg="add">
          <ac:chgData name="Mohammed Al Jokhadar" userId="9ac7f9d6863d4a1d" providerId="LiveId" clId="{563DBA4B-C797-424F-8E81-B6B999DF01CD}" dt="2024-02-01T18:18:19.953" v="77" actId="9405"/>
          <ac:inkMkLst>
            <pc:docMk/>
            <pc:sldMk cId="1200818655" sldId="312"/>
            <ac:inkMk id="9" creationId="{649B881D-8E75-0AE1-5AB3-A1513DC97070}"/>
          </ac:inkMkLst>
        </pc:inkChg>
        <pc:inkChg chg="add">
          <ac:chgData name="Mohammed Al Jokhadar" userId="9ac7f9d6863d4a1d" providerId="LiveId" clId="{563DBA4B-C797-424F-8E81-B6B999DF01CD}" dt="2024-02-01T18:18:21.395" v="78" actId="9405"/>
          <ac:inkMkLst>
            <pc:docMk/>
            <pc:sldMk cId="1200818655" sldId="312"/>
            <ac:inkMk id="10" creationId="{0770A9DE-206D-A7B0-794E-CE01484898B1}"/>
          </ac:inkMkLst>
        </pc:inkChg>
        <pc:inkChg chg="add">
          <ac:chgData name="Mohammed Al Jokhadar" userId="9ac7f9d6863d4a1d" providerId="LiveId" clId="{563DBA4B-C797-424F-8E81-B6B999DF01CD}" dt="2024-02-01T18:18:23.020" v="79" actId="9405"/>
          <ac:inkMkLst>
            <pc:docMk/>
            <pc:sldMk cId="1200818655" sldId="312"/>
            <ac:inkMk id="11" creationId="{296E5F00-1548-0962-ADCE-7C1BCFF9A863}"/>
          </ac:inkMkLst>
        </pc:inkChg>
      </pc:sldChg>
      <pc:sldChg chg="addSp mod">
        <pc:chgData name="Mohammed Al Jokhadar" userId="9ac7f9d6863d4a1d" providerId="LiveId" clId="{563DBA4B-C797-424F-8E81-B6B999DF01CD}" dt="2024-02-01T14:27:29.649" v="52" actId="9405"/>
        <pc:sldMkLst>
          <pc:docMk/>
          <pc:sldMk cId="1166265098" sldId="314"/>
        </pc:sldMkLst>
        <pc:inkChg chg="add">
          <ac:chgData name="Mohammed Al Jokhadar" userId="9ac7f9d6863d4a1d" providerId="LiveId" clId="{563DBA4B-C797-424F-8E81-B6B999DF01CD}" dt="2024-02-01T14:26:42.714" v="44" actId="9405"/>
          <ac:inkMkLst>
            <pc:docMk/>
            <pc:sldMk cId="1166265098" sldId="314"/>
            <ac:inkMk id="4" creationId="{B1A88922-5DDE-70B4-6FFE-F7E7A0D5C926}"/>
          </ac:inkMkLst>
        </pc:inkChg>
        <pc:inkChg chg="add">
          <ac:chgData name="Mohammed Al Jokhadar" userId="9ac7f9d6863d4a1d" providerId="LiveId" clId="{563DBA4B-C797-424F-8E81-B6B999DF01CD}" dt="2024-02-01T14:26:48.222" v="45" actId="9405"/>
          <ac:inkMkLst>
            <pc:docMk/>
            <pc:sldMk cId="1166265098" sldId="314"/>
            <ac:inkMk id="5" creationId="{8E07E262-815A-1E20-C308-D6E3D73953F5}"/>
          </ac:inkMkLst>
        </pc:inkChg>
        <pc:inkChg chg="add">
          <ac:chgData name="Mohammed Al Jokhadar" userId="9ac7f9d6863d4a1d" providerId="LiveId" clId="{563DBA4B-C797-424F-8E81-B6B999DF01CD}" dt="2024-02-01T14:26:50.897" v="46" actId="9405"/>
          <ac:inkMkLst>
            <pc:docMk/>
            <pc:sldMk cId="1166265098" sldId="314"/>
            <ac:inkMk id="6" creationId="{733656AA-F66A-77CE-28AF-A651EE441C3D}"/>
          </ac:inkMkLst>
        </pc:inkChg>
        <pc:inkChg chg="add">
          <ac:chgData name="Mohammed Al Jokhadar" userId="9ac7f9d6863d4a1d" providerId="LiveId" clId="{563DBA4B-C797-424F-8E81-B6B999DF01CD}" dt="2024-02-01T14:27:09.322" v="47" actId="9405"/>
          <ac:inkMkLst>
            <pc:docMk/>
            <pc:sldMk cId="1166265098" sldId="314"/>
            <ac:inkMk id="7" creationId="{C6B9475F-B233-D288-659C-6100E55A8EE1}"/>
          </ac:inkMkLst>
        </pc:inkChg>
        <pc:inkChg chg="add">
          <ac:chgData name="Mohammed Al Jokhadar" userId="9ac7f9d6863d4a1d" providerId="LiveId" clId="{563DBA4B-C797-424F-8E81-B6B999DF01CD}" dt="2024-02-01T14:27:12.386" v="48" actId="9405"/>
          <ac:inkMkLst>
            <pc:docMk/>
            <pc:sldMk cId="1166265098" sldId="314"/>
            <ac:inkMk id="8" creationId="{58412288-DAD1-908E-99ED-89E245384529}"/>
          </ac:inkMkLst>
        </pc:inkChg>
        <pc:inkChg chg="add">
          <ac:chgData name="Mohammed Al Jokhadar" userId="9ac7f9d6863d4a1d" providerId="LiveId" clId="{563DBA4B-C797-424F-8E81-B6B999DF01CD}" dt="2024-02-01T14:27:17.955" v="49" actId="9405"/>
          <ac:inkMkLst>
            <pc:docMk/>
            <pc:sldMk cId="1166265098" sldId="314"/>
            <ac:inkMk id="9" creationId="{728192A3-B710-A36D-E0FD-BE3854283D04}"/>
          </ac:inkMkLst>
        </pc:inkChg>
        <pc:inkChg chg="add">
          <ac:chgData name="Mohammed Al Jokhadar" userId="9ac7f9d6863d4a1d" providerId="LiveId" clId="{563DBA4B-C797-424F-8E81-B6B999DF01CD}" dt="2024-02-01T14:27:24.615" v="50" actId="9405"/>
          <ac:inkMkLst>
            <pc:docMk/>
            <pc:sldMk cId="1166265098" sldId="314"/>
            <ac:inkMk id="10" creationId="{DF9B2A92-D849-8238-11E8-792C3A8596F6}"/>
          </ac:inkMkLst>
        </pc:inkChg>
        <pc:inkChg chg="add">
          <ac:chgData name="Mohammed Al Jokhadar" userId="9ac7f9d6863d4a1d" providerId="LiveId" clId="{563DBA4B-C797-424F-8E81-B6B999DF01CD}" dt="2024-02-01T14:27:25.022" v="51" actId="9405"/>
          <ac:inkMkLst>
            <pc:docMk/>
            <pc:sldMk cId="1166265098" sldId="314"/>
            <ac:inkMk id="11" creationId="{85F0789D-D805-25AE-D687-199A2E53C8A0}"/>
          </ac:inkMkLst>
        </pc:inkChg>
        <pc:inkChg chg="add">
          <ac:chgData name="Mohammed Al Jokhadar" userId="9ac7f9d6863d4a1d" providerId="LiveId" clId="{563DBA4B-C797-424F-8E81-B6B999DF01CD}" dt="2024-02-01T14:27:29.649" v="52" actId="9405"/>
          <ac:inkMkLst>
            <pc:docMk/>
            <pc:sldMk cId="1166265098" sldId="314"/>
            <ac:inkMk id="12" creationId="{8B5B44D0-D1A2-25F8-C171-C9FB18EF8A47}"/>
          </ac:inkMkLst>
        </pc:inkChg>
      </pc:sldChg>
      <pc:sldChg chg="addSp delSp mod">
        <pc:chgData name="Mohammed Al Jokhadar" userId="9ac7f9d6863d4a1d" providerId="LiveId" clId="{563DBA4B-C797-424F-8E81-B6B999DF01CD}" dt="2024-02-01T18:17:27.710" v="71" actId="9405"/>
        <pc:sldMkLst>
          <pc:docMk/>
          <pc:sldMk cId="1995216124" sldId="315"/>
        </pc:sldMkLst>
        <pc:inkChg chg="add del">
          <ac:chgData name="Mohammed Al Jokhadar" userId="9ac7f9d6863d4a1d" providerId="LiveId" clId="{563DBA4B-C797-424F-8E81-B6B999DF01CD}" dt="2024-02-01T18:15:51.250" v="54"/>
          <ac:inkMkLst>
            <pc:docMk/>
            <pc:sldMk cId="1995216124" sldId="315"/>
            <ac:inkMk id="4" creationId="{761B1CA7-060C-6BAA-3E4C-0E1F67BC050A}"/>
          </ac:inkMkLst>
        </pc:inkChg>
        <pc:inkChg chg="add">
          <ac:chgData name="Mohammed Al Jokhadar" userId="9ac7f9d6863d4a1d" providerId="LiveId" clId="{563DBA4B-C797-424F-8E81-B6B999DF01CD}" dt="2024-02-01T18:16:01.994" v="55" actId="9405"/>
          <ac:inkMkLst>
            <pc:docMk/>
            <pc:sldMk cId="1995216124" sldId="315"/>
            <ac:inkMk id="5" creationId="{706A78D3-62FE-FD24-6EF5-07E31E7399E0}"/>
          </ac:inkMkLst>
        </pc:inkChg>
        <pc:inkChg chg="add">
          <ac:chgData name="Mohammed Al Jokhadar" userId="9ac7f9d6863d4a1d" providerId="LiveId" clId="{563DBA4B-C797-424F-8E81-B6B999DF01CD}" dt="2024-02-01T18:16:02.858" v="56" actId="9405"/>
          <ac:inkMkLst>
            <pc:docMk/>
            <pc:sldMk cId="1995216124" sldId="315"/>
            <ac:inkMk id="6" creationId="{8E494D31-69D6-BB8A-C544-FD693AA1A2A0}"/>
          </ac:inkMkLst>
        </pc:inkChg>
        <pc:inkChg chg="add">
          <ac:chgData name="Mohammed Al Jokhadar" userId="9ac7f9d6863d4a1d" providerId="LiveId" clId="{563DBA4B-C797-424F-8E81-B6B999DF01CD}" dt="2024-02-01T18:16:04.022" v="57" actId="9405"/>
          <ac:inkMkLst>
            <pc:docMk/>
            <pc:sldMk cId="1995216124" sldId="315"/>
            <ac:inkMk id="7" creationId="{D8C5845D-8EDD-EF4E-B0CF-92321BECBEEC}"/>
          </ac:inkMkLst>
        </pc:inkChg>
        <pc:inkChg chg="add">
          <ac:chgData name="Mohammed Al Jokhadar" userId="9ac7f9d6863d4a1d" providerId="LiveId" clId="{563DBA4B-C797-424F-8E81-B6B999DF01CD}" dt="2024-02-01T18:16:05.749" v="58" actId="9405"/>
          <ac:inkMkLst>
            <pc:docMk/>
            <pc:sldMk cId="1995216124" sldId="315"/>
            <ac:inkMk id="8" creationId="{02824148-8970-0E11-2DF1-A37B970C6432}"/>
          </ac:inkMkLst>
        </pc:inkChg>
        <pc:inkChg chg="add">
          <ac:chgData name="Mohammed Al Jokhadar" userId="9ac7f9d6863d4a1d" providerId="LiveId" clId="{563DBA4B-C797-424F-8E81-B6B999DF01CD}" dt="2024-02-01T18:16:08.898" v="59" actId="9405"/>
          <ac:inkMkLst>
            <pc:docMk/>
            <pc:sldMk cId="1995216124" sldId="315"/>
            <ac:inkMk id="9" creationId="{6F210DAB-CCF5-CD8A-A93F-96C8F4799637}"/>
          </ac:inkMkLst>
        </pc:inkChg>
        <pc:inkChg chg="add">
          <ac:chgData name="Mohammed Al Jokhadar" userId="9ac7f9d6863d4a1d" providerId="LiveId" clId="{563DBA4B-C797-424F-8E81-B6B999DF01CD}" dt="2024-02-01T18:16:12.543" v="60" actId="9405"/>
          <ac:inkMkLst>
            <pc:docMk/>
            <pc:sldMk cId="1995216124" sldId="315"/>
            <ac:inkMk id="10" creationId="{36638023-B15C-1993-166D-1D1813DB68DF}"/>
          </ac:inkMkLst>
        </pc:inkChg>
        <pc:inkChg chg="add">
          <ac:chgData name="Mohammed Al Jokhadar" userId="9ac7f9d6863d4a1d" providerId="LiveId" clId="{563DBA4B-C797-424F-8E81-B6B999DF01CD}" dt="2024-02-01T18:16:15.160" v="61" actId="9405"/>
          <ac:inkMkLst>
            <pc:docMk/>
            <pc:sldMk cId="1995216124" sldId="315"/>
            <ac:inkMk id="11" creationId="{197445A9-F07F-354F-8A48-F53889AE36E3}"/>
          </ac:inkMkLst>
        </pc:inkChg>
        <pc:inkChg chg="add">
          <ac:chgData name="Mohammed Al Jokhadar" userId="9ac7f9d6863d4a1d" providerId="LiveId" clId="{563DBA4B-C797-424F-8E81-B6B999DF01CD}" dt="2024-02-01T18:16:15.936" v="62" actId="9405"/>
          <ac:inkMkLst>
            <pc:docMk/>
            <pc:sldMk cId="1995216124" sldId="315"/>
            <ac:inkMk id="12" creationId="{22C558C4-45CF-4EA4-D764-60107A799BE2}"/>
          </ac:inkMkLst>
        </pc:inkChg>
        <pc:inkChg chg="add">
          <ac:chgData name="Mohammed Al Jokhadar" userId="9ac7f9d6863d4a1d" providerId="LiveId" clId="{563DBA4B-C797-424F-8E81-B6B999DF01CD}" dt="2024-02-01T18:16:18.599" v="63" actId="9405"/>
          <ac:inkMkLst>
            <pc:docMk/>
            <pc:sldMk cId="1995216124" sldId="315"/>
            <ac:inkMk id="13" creationId="{8817FD84-A77D-1216-752C-558C310EEDFB}"/>
          </ac:inkMkLst>
        </pc:inkChg>
        <pc:inkChg chg="add del">
          <ac:chgData name="Mohammed Al Jokhadar" userId="9ac7f9d6863d4a1d" providerId="LiveId" clId="{563DBA4B-C797-424F-8E81-B6B999DF01CD}" dt="2024-02-01T18:17:11.647" v="66"/>
          <ac:inkMkLst>
            <pc:docMk/>
            <pc:sldMk cId="1995216124" sldId="315"/>
            <ac:inkMk id="14" creationId="{86456AF1-5427-94D6-1BDF-B7D3CF7FA0F4}"/>
          </ac:inkMkLst>
        </pc:inkChg>
        <pc:inkChg chg="add del">
          <ac:chgData name="Mohammed Al Jokhadar" userId="9ac7f9d6863d4a1d" providerId="LiveId" clId="{563DBA4B-C797-424F-8E81-B6B999DF01CD}" dt="2024-02-01T18:17:11.647" v="67"/>
          <ac:inkMkLst>
            <pc:docMk/>
            <pc:sldMk cId="1995216124" sldId="315"/>
            <ac:inkMk id="15" creationId="{01940F46-10B3-4C72-6A54-2F5F70E8BD14}"/>
          </ac:inkMkLst>
        </pc:inkChg>
        <pc:inkChg chg="add">
          <ac:chgData name="Mohammed Al Jokhadar" userId="9ac7f9d6863d4a1d" providerId="LiveId" clId="{563DBA4B-C797-424F-8E81-B6B999DF01CD}" dt="2024-02-01T18:17:17.695" v="68" actId="9405"/>
          <ac:inkMkLst>
            <pc:docMk/>
            <pc:sldMk cId="1995216124" sldId="315"/>
            <ac:inkMk id="16" creationId="{8B2E887E-7F9E-FD31-1B3B-1ED213FEB55B}"/>
          </ac:inkMkLst>
        </pc:inkChg>
        <pc:inkChg chg="add">
          <ac:chgData name="Mohammed Al Jokhadar" userId="9ac7f9d6863d4a1d" providerId="LiveId" clId="{563DBA4B-C797-424F-8E81-B6B999DF01CD}" dt="2024-02-01T18:17:19.056" v="69" actId="9405"/>
          <ac:inkMkLst>
            <pc:docMk/>
            <pc:sldMk cId="1995216124" sldId="315"/>
            <ac:inkMk id="17" creationId="{0B7A89A0-337F-9258-D9E5-666115146021}"/>
          </ac:inkMkLst>
        </pc:inkChg>
        <pc:inkChg chg="add">
          <ac:chgData name="Mohammed Al Jokhadar" userId="9ac7f9d6863d4a1d" providerId="LiveId" clId="{563DBA4B-C797-424F-8E81-B6B999DF01CD}" dt="2024-02-01T18:17:24.035" v="70" actId="9405"/>
          <ac:inkMkLst>
            <pc:docMk/>
            <pc:sldMk cId="1995216124" sldId="315"/>
            <ac:inkMk id="18" creationId="{EF977893-BDE8-8BE1-0261-29CDC06ABDE3}"/>
          </ac:inkMkLst>
        </pc:inkChg>
        <pc:inkChg chg="add">
          <ac:chgData name="Mohammed Al Jokhadar" userId="9ac7f9d6863d4a1d" providerId="LiveId" clId="{563DBA4B-C797-424F-8E81-B6B999DF01CD}" dt="2024-02-01T18:17:27.710" v="71" actId="9405"/>
          <ac:inkMkLst>
            <pc:docMk/>
            <pc:sldMk cId="1995216124" sldId="315"/>
            <ac:inkMk id="19" creationId="{B4EA1F1B-A95C-1318-DEEA-16A1221DF5AB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83B256-1AE0-4299-91E1-0281CD7A2E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38F86-38CE-4DB3-8EE3-0B519579F7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74900-D1A0-4A0B-B202-87900C6359C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B7D83-9813-44CE-8F08-3F9DFE2F7F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25C13-C0EE-44AC-8849-A39362DB4C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70286-22A5-42C5-BF59-1143C233F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09.67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544 328 8831,'8'-16'2254,"16"-16"1804,-23 32-4004,4-2-53,-1 1 0,1-1 0,0 1 1,0 0-1,0 1 0,0-1 0,0 1 1,0 0-1,8 1 0,9 0-3,177-12 2,89-2 0,-84 6-17,306 0-54,-169 6 287,41 2 40,-238-2-275,-49-1 318,-117 3-67,-164-7-164,-1-1-32,-137 5 10,-157 0 36,286 14-119,-1 0 10,-80 2 46,32 0 51,-1-22-31,136 0-174,-50-6-106,127 7 217,25 5 13,0 1 1,1-1 0,-1 1 0,0 1 0,0-1 0,1 1 0,-1 0 0,0 0-1,0 1 1,-9 2 0,1-1-69,11-1 60,1-1 0,-1 1-1,1-1 1,-1 1 0,1 0-1,0 0 1,0 1-1,-1-1 1,1 1 0,0 0-1,0-1 1,-3 4 0,5-5 16,0 1 0,-1 0 0,1 0 0,0-1 1,0 1-1,0 0 0,0 0 0,-1 0 1,1 0-1,1 1 0,-1-1 0,0 0 0,0 0 1,0 0-1,-1 3 0,2-3 3,0-1 0,1 1-1,-1-1 1,0 1-1,0-1 1,0 1 0,0-1-1,0 1 1,0-1 0,1 1-1,-1-1 1,0 0 0,0 1-1,1-1 1,-1 1 0,0-1-1,1 0 1,-1 1 0,0-1-1,1 0 1,-1 1 0,1-1-1,-1 0 1,1 1 0,-1-1-1,0 0 1,1 0 0,0 0-1,4 2 0,-1 0-1,1-1 1,0 0-1,0 0 0,9 0 1,15-1-31,0-1 1,47-9-1,1 0 73,172-9-82,67-5 18,149 3-334,-267 16 330,437-6 27,-362 8 0,-25-1 89,782-19-50,-126-37-146,-491 29 150,-304 23-31,642-35-77,-609 37 162,193-1-141,195 43 189,-458-30-138,289 29-108,46 5-3,-242-22 225,23 2-61,693 0 210,-585-19-457,420-4 340,-249 2-187,-278 1-93,-188 0 127,310-3 168,-1-20-27,141-19-23,206 24-84,-378 11 61,133 3 52,-151 9-168,50 3-32,-225-3 74,274 15 174,-308-18-252,116 2-624,-133-5 434,1-2 0,59-12-1,-64 6-2452,42-17 0,-42 14-900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43.96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10413 1053 8319,'-140'-25'2019,"-2"6"-1,-143 0 0,28 13-551,-75-2 26,-238-13-127,329 9-803,-1325-85 693,677 41-1191,-2 33-12,280 42-59,305-7-2,-456 32 61,180-8-18,-578 51 147,542-1-110,423-55-70,-84 17-75,-244 31 58,467-75 69,49-5-82,8-1 3,7-3-28,36-9-118,49-9 0,-33 9 61,1098-202-1930,496 89 1438,-286 117 503,-1 78 70,139 100 343,-1193-109-110,-10 30-48,-287-84-156,-1 1 0,-1 0 0,1 1 0,19 13 0,-33-19 4,1 0-1,-1 0 0,0 0 1,0 0-1,0 0 1,0 0-1,0 0 0,0 0 1,0 0-1,0 1 0,0-1 1,-1 0-1,1 1 1,0-1-1,-1 1 0,1 1 1,-1-2 2,0 0 1,0 0-1,0 0 0,0 0 1,0-1-1,-1 1 1,1 0-1,0 0 0,0 0 1,-1 0-1,1 0 1,-1-1-1,1 1 0,-1 0 1,1 0-1,-1-1 1,1 1-1,-1 0 0,0-1 1,0 2-1,-4 1 28,1 0 0,-1-1 0,0 1 0,0-1 0,0 0 0,0 0 0,-9 2 0,-27 5 117,-78 7 0,-46-7-55,130-8-72,-1333 5-76,1069-9 180,-804-21 54,8-53-46,1003 68-141,-272-38-63,354 45 62,-4 0 5,1-1-1,-1 0 1,1-1-1,0-1 1,-19-8-1,31 12 0,0 0-1,0 1 1,-1-1-1,1 0 1,1 1-1,-1-1 0,0 0 1,0 0-1,0 0 1,0 0-1,0 0 1,1 0-1,-2-1 1,2 1-6,0 1 0,0-1 1,0 1-1,0-1 1,0 0-1,0 1 0,0-1 1,0 1-1,0-1 1,0 0-1,0 1 0,0-1 1,0 1-1,0-1 0,0 1 1,0-1-1,1 1 1,-1-1-1,0 1 0,1-2 1,0 0-14,1 1 0,0-1 1,0 0-1,0 1 1,-1-1-1,1 1 0,1-1 1,-1 1-1,0 0 0,0 0 1,0 0-1,4-1 0,39-10-345,2 2 1,74-8-1,-86 14 207,632-38-633,3 51 725,-452-3-31,53-1 86,400 12 13,-278 17 153,-389-33-60,-224 9 432,100-3-444,-442 16 261,-532 31 72,231 30-456,104-8 704,0-33-240,693-40-389,0-4 0,-121-17 1,182 17-43,-4 0-11,1-1 0,-1 0 0,-15-7 0,22 9 15,1-1-1,-1 0 1,1 1 0,0-1-1,-1 0 1,1 0-1,0 0 1,0 0 0,-1 0-1,1 0 1,0 0-1,0 0 1,0-1 0,0 1-1,0 0 1,1-1 0,-1 1-1,0-1 1,1 1-1,-1-1 1,1 1 0,-1-1-1,1 1 1,0-1-1,-1 1 1,1-1 0,0 1-1,0-4 1,1 1-13,0 0 1,1-1 0,-1 1-1,1 0 1,0 0-1,0 0 1,0 0-1,0 0 1,1 1-1,0-1 1,-1 1 0,8-7-1,4-2-58,26-20-1,-39 32 74,52-36-59,2 3-1,1 2 0,2 3 1,1 2-1,62-18 1,319-71-114,-355 95 135,201-46-15,777-185-71,-362 100 189,12 47-137,-168 48 218,-616 72 108,-291 26-116,159-22-78,-436 72 18,3 23 46,-35 5-54,-117-21-102,769-98 41,-3 1-6,-1-1 0,-40-4 0,62 3-1,0 0-1,0 0 1,0 0-1,0 0 1,0 0 0,0 0-1,1-1 1,-1 1-1,0 0 1,0-1-1,0 1 1,0-1-1,0 1 1,1-1 0,-1 1-1,0-1 1,-1-1-1,2 2 0,0-1 0,0 1 1,0-1-1,0 1 0,0-1 0,0 1 0,0-1 0,0 1 0,0 0 0,0-1 0,0 1 1,0-1-1,0 1 0,0-1 0,0 1 0,0-1 0,1 1 0,-1 0 0,0-1 1,0 1-1,1-1 0,-1 1 0,0 0 0,0-1 0,1 1 0,2-4-11,1 1 0,-1 0 0,1 0 0,0 0 0,0 0-1,5-2 1,68-31-146,116-38 1,-168 65 140,296-94-265,648-118-1,640 8 272,-975 163-53,-612 49 69,-4 0 8,-1 0 0,1 1 0,-1 1 1,0 1-1,31 7 0,-48-9-10,1 0-1,-1 0 1,1 0-1,-1 0 0,1 0 1,-1 0-1,1 0 1,-1 1-1,1-1 1,-1 0-1,0 0 1,1 1-1,-1-1 0,1 0 1,-1 0-1,0 1 1,1-1-1,-1 1 1,0-1-1,1 0 0,-1 1 1,0-1-1,1 1 1,-1-1-1,0 0 1,0 1-1,0-1 1,1 1-1,-1 0 0,0 0 3,-1 0-1,1 0 0,-1-1 0,1 1 1,-1 0-1,1 0 0,-1-1 1,0 1-1,1 0 0,-1-1 0,0 1 1,1-1-1,-1 1 0,0 0 0,-1-1 1,-14 9 51,0-1 0,-1-1 0,0 0-1,-1-2 1,-31 7 0,29-7-25,-491 95 175,284-60-158,-1148 247-2830,1107-227 432,13-6-2852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49.65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12335 349 6655,'5'-6'6654,"-7"5"-6558,1-1 0,-1 1-1,0-1 1,0 1 0,0 0 0,0 0 0,0 0 0,-1 0 0,1 0 0,0 0 0,0 1 0,-1-1 0,1 1 0,0-1 0,-1 1 0,1 0 0,0 0 0,-1 0 0,1 0 0,-4 1 0,-9 1 215,-28 8 0,34-8-162,-90 24 765,-174 35 400,-512 14 978,-510-58-1430,649-15-476,-1823 86 53,1662-57-417,377-17 5,-1183 68-91,1090-42 0,40 8 64,285-28-4,-19 2 61,28 1-57,182-23-53,24-9-24,-3 0 37,27-5-51,1 1 1,59-11-1,-51 13 43,78-17 60,263-63-99,726-162-158,-536 173 180,-424 63 109,81-7-98,-387 27 625,-959 80-291,392-24-337,-2-25 95,-17-19-38,469-22 101,198 0-114,-125-27 0,151 20 11,32 10-10,0 1 0,1 0 0,-1 0-1,0 1 1,-19-2 0,40 20-52,-6-14 65,1 1 0,0-1-1,0 0 1,0 0 0,0 0-1,0-1 1,12 1 0,47-1-15,-46-1-2,84-3-317,171-27 0,1020-147 293,-1043 145 2,85-9 38,164-21 0,-486 60 0,13-1 0,0-1 0,0-1 0,49-18 0,-75 23 3,-1 0 0,1 0-1,-1 0 1,0 0 0,1 0-1,-1 0 1,0 0 0,1 0-1,-1 0 1,0-1 0,1 1-1,-1 0 1,0 0 0,1 0-1,-1-1 1,0 1 0,1 0-1,-1 0 1,0-1 0,0 1-1,1 0 1,-1-1 0,0 1-1,0 0 1,0-1 0,1 1 0,-1 0-1,0-1 1,0 1 0,0 0-1,0-1 1,-13-4 121,-10 2-61,-1 0 1,0 2 0,-40 3 0,24-1-53,-921 61 208,660-38-186,-1494 222 95,1621-210-133,-315 56 127,477-90-118,-13 2-2,-1-1 0,0-1-1,-33-2 1,58 0-2,-1 0 0,1 0 0,-1 0 0,1-1 0,-1 1 1,1 0-1,-1 0 0,1-1 0,0 1 0,-1-1 0,1 0 0,-1 1 0,1-1 0,0 0 0,0 0 0,0 1 0,-1-1 0,1 0 0,-2-2 0,3 2 0,0 0-1,0 0 1,0 0-1,0-1 1,0 1-1,0 0 0,0 0 1,0 0-1,0 0 1,1 0-1,-1 0 1,0 0-1,1 0 0,-1 0 1,1 1-1,-1-1 1,1 0-1,-1 0 1,1 0-1,-1 0 0,1 1 1,0-1-1,0 0 1,-1 0-1,1 1 1,0-1-1,1 0 1,15-13-76,0 1 1,1 1-1,0 1 1,1 0-1,0 1 1,21-7-1,126-37-169,-162 53 244,428-100-201,10 30 92,1033-69-18,-665 140 227,-1 55-40,27 1-36,76-33-33,2-20-45,-731-3 56,1379-17 46,-220 0-30,-647 11 59,-1-20 157,-656 24-224,109-9 47,-294 17-46,-382 14-10,348-16 0,-457 8 0,-276 9 0,724-15-4,-899 50-56,1066-54 66,6-1-34,-34 7 1,94-6-916,368-30-146,-221 11 938,980-57 27,3 54 48,62 58 140,-1191-36-66,-25-2-7,0 0-1,0 2 1,0 0-1,29 8 1,-80-3 210,-62 4-52,-121-2 1,106-7-118,-1662 129 125,900 10-221,844-135 67,-10 2 12,0 1 0,0 2 1,-40 17-1,74-27-23,1 1-1,-1-1 1,1 0 0,-1 1-1,1 0 1,0 0-1,-1-1 1,1 1 0,-3 4-1,5-6 7,0 0 0,0 1-1,0-1 1,-1 0 0,1 0-1,0 1 1,0-1 0,0 0 0,0 1-1,0-1 1,0 0 0,0 1-1,0-1 1,0 0 0,0 1-1,0-1 1,0 0 0,0 1 0,0-1-1,0 0 1,0 0 0,0 1-1,0-1 1,0 0 0,0 1-1,1-1 1,-1 0 0,0 1 0,0-1-1,1 0 1,0 1-3,0 0 0,0 0 0,0-1 0,0 1 0,1 0 0,-1-1 0,0 1-1,0-1 1,1 0 0,-1 1 0,3-1 0,25 3-27,1-1-1,-1-2 1,51-5-1,-42 2 7,461-52-33,-2-24 103,27-4-169,312-15-1,-152 21 73,-7-31-512,-640 101 472,-10 2-292,0-1-1,46-16 0,-72 22 365,-1 0 1,0 0-1,1 0 1,-1 0-1,1 0 1,-1 0 0,1 0-1,-1-1 1,1 1-1,-1 0 1,0 0-1,1 0 1,-1-1 0,0 1-1,1 0 1,-1 0-1,1-1 1,-1 1-1,0 0 1,0-1-1,1 1 1,-1 0 0,0-1-1,0 1 1,1-1-1,-1 1 1,0 0-1,0-1 1,1 0 0,-17-2-478,-66 3 75,-1 3 0,-92 17 0,88-10 332,58-6 72,-695 84-174,5 25 209,592-87-960,20-1-3979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57.52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3494 628 7551,'16'-2'9659,"-349"49"-6934,-449 48-2309,348-57-320,90-9-36,-640 47-72,793-57 286,-26 1 336,161-17-440,-103-10 0,149 6-156,40-6 180,720-90-463,-182 20 257,-166 20 24,316-47-23,-592 78 159,-124 26-80,-61-8 60,-250 25-215,143-3 238,18-5-138,-164 11-50,289-18 40,-1 1 9,0-1 1,0-2-1,-1 0 0,-34-5 0,59 5-12,0 0-1,0 0 1,0 0-1,0 0 0,-1 0 1,1 0-1,0 0 1,0 0-1,0 0 1,0 0-1,0 0 1,-1 0-1,1 0 0,0 0 1,0 0-1,0-1 1,0 1-1,0 0 1,0 0-1,-1 0 1,1 0-1,0 0 1,0 0-1,0 0 0,0 0 1,0 0-1,0-1 1,0 1-1,0 0 1,-1 0-1,1 0 1,0 0-1,0 0 0,0 0 1,0-1-1,0 1 1,0 0-1,0 0 1,0 0-1,0 0 1,0 0-1,0-1 1,0 1-1,0 0 0,0 0 1,0 0-1,0 0 1,0 0-1,0-1 1,0 1-1,0 0 1,0 0-1,1 0 1,-1 0-1,0 0 0,0-1 1,11-7-68,19-7-14,168-51 131,-130 46-56,434-106-145,7 40 123,-373 67-3,164 0 0,-294 20 41,-10 2 11,-11 2 26,-463 90 147,65-14-53,-7 7-180,-13 2-19,411-84 1,19-5 13,14-1 31,319-63 14,-192 33 0,250-41-64,418-21 0,-712 85 64,431-20 0,-492 27 18,0 0 0,46 8 0,-62-3-8,-15-1-9,-8 0-2,-5 2 9,0-1 0,0 0 0,-1-1 0,1 0 0,-1-1 0,-12 3 0,-7 1 46,-468 100 259,-7-27-225,286-46 89,-71 9-95,-286 47-265,310-50 353,714-119-351,619-70 53,-811 131 128,-178 16 0,101 12 0,-171-9-4,8 0 24,29 7 0,-42-7-19,1 0 1,0-1 0,-1 1-1,1 0 1,0 0-1,-1 1 1,1-1-1,-1 1 1,0-1 0,1 1-1,-1 0 1,0-1-1,0 1 1,0 0-1,0 1 1,-1-1 0,3 3-1,-4-4-1,0 0 0,1 0 0,-1 0 0,0 0 0,0 0 0,1 0 0,-1 0 0,0 0 0,0 1 0,0-1 0,-1 0 0,1 0 0,0 0 0,0 0 0,-1 0 0,1 0 0,0 0 0,-1 0 0,1 0 0,-1 0 0,1 0 0,-1 0 0,0 0 0,0 0 0,-1 1 0,-23 20 9,23-21-7,-19 12 11,-1 0 0,0-2 0,0 0-1,-35 11 1,-100 22 40,149-42-53,-470 94 67,22-4-6,260-42-61,-209 83 0,385-125-2,6-4-5,1 1 0,-1 1-1,2 0 1,-1 1 0,1 0-1,-19 15 1,30-21 6,0-1 1,0 1-1,0 0 0,1 0 1,-1 0-1,0 0 0,0 0 1,1 0-1,-1 0 1,0 0-1,1 0 0,-1 0 1,1 0-1,0 1 0,-1-1 1,1 2-1,0-2 1,0-1 0,0 1 0,0 0 0,0-1 0,0 1-1,1-1 1,-1 1 0,0-1 0,1 1 0,-1-1 0,0 1 0,1-1 0,-1 1 0,1-1-1,-1 1 1,0-1 0,1 0 0,-1 1 0,1-1 0,-1 0 0,1 1 0,0-1 0,0 1-1,3 0 2,1 1-1,0-1 0,-1 0 1,1-1-1,0 1 0,-1-1 1,6 1-1,28-3 0,-1-1 0,44-9 0,75-22 0,-92 18 0,106-25-31,270-56-119,-365 84 114,160-25 16,-158 28 101,80 2 1,-133 9-72,-13 1-9,-10 1 1,-7 1-15,-8 3 7,-2 0 0,1-1 1,-1-1-1,-17 4 1,5-2 32,-126 33 45,-164 20-1,-162-12 141,392-42-259,0-4 0,-129-14 0,200 10 42,0-1 0,0-1 0,0-1 0,1 0 0,0-1 0,0-1 0,0 0 0,-16-11-1,27 14 5,0 0-1,-1 0 0,1 0 0,1-1 0,-1 0 0,1 0 0,-1 0 0,2-1 1,-1 1-1,-3-8 0,4 8 1,2 0 1,-1 0-1,1 0 1,-1-1-1,2 1 0,-1 0 1,0 0-1,1-1 1,0 1-1,0 0 0,1 0 1,-1-1-1,1 1 1,2-8-1,1 2-1,0 0 0,1 1 0,0-1 0,1 1 0,0-1 0,0 2 0,1-1 0,0 1 0,1 0 0,0 0 0,1 1-1,0 1 1,11-9 0,14-8-9,2 2-1,50-23 1,-64 34 10,445-197 11,-419 189-20,176-57-118,5 20 128,-87 22-44,-139 33 112,-14 3-4,-300 23-61,104-10-21,-272 32-183,-356 26 481,741-67-324,-163-12 0,249 6 37,0-1 0,0 0 0,0 0 0,0-1 0,1 0-1,-1-1 1,1 1 0,-8-5 0,14 7 8,0-1 0,1 1-1,-1 0 1,0-1 0,1 1 0,-1 0-1,1-1 1,-1 1 0,0-1 0,1 1-1,-1-1 1,1 0 0,0 1 0,-1-1-1,1 1 1,-1-1 0,1 0 0,0 1-1,0-1 1,-1 0 0,1 0 0,0 1-1,0-1 1,0 0 0,0 1 0,0-1-1,0 0 1,0 0 0,0 1-1,0-1 1,0 0 0,0 0 0,0 1-1,0-1 1,1 0 0,-1 1 0,0-1-1,1 0 1,-1 1 0,0-1 0,1 0-1,0 0 1,2-2 4,0 0-1,0 0 1,0 0-1,0 0 1,1 1 0,4-3-1,19-10-36,1 1 0,1 2-1,56-18 1,97-12-203,-161 37 210,827-124-1112,-398 69 511,-337 44 402,377-68-760,-475 78 765,8 0-1292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06.1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244 823 7423,'81'-1'0,"0"-4"0,148-27 0,20-13 1986,-227 42-1572,267-23 2930,0 25-3067,15-1-306,-58-11 927,43-1-16,187-11-461,-203 9 37,858-4 46,-860 33-478,-98-3-101,455 29-65,-303-18 377,218-2 114,-388-16-217,709-4 128,-517 1-175,-4-1 18,177 1 355,-345 1-248,185 7-229,-141-3-12,6 3 51,132 0 20,-52-5-42,86-1 0,18-4 29,-53 2 246,-44-2 120,97-2 5,272-14-195,-557 15-223,207-11-41,160-5 155,-153 11 131,-88-1-129,107-6 188,260-17 92,1358-38 406,-574 107-861,-1043-24 120,425 11 170,-334-14-85,9-2-75,472 16-191,-790-21 138,890 34 138,-136-21 118,-640-30-145,-70 4-222,384-27 58,-289 36 72,-9 1 15,60 1-91,-291-1 61,123 10 39,398 26-33,-322-22 31,-41-3 17,-134-5-44,69 16 1,-123-20-1,-6-2-6,0 1 0,0 0 0,0-1 0,0 1 0,0 1 0,0-1 0,-1 0 0,1 1 0,-1-1 0,1 1 0,-1 0 0,5 3 0,-6-2-41,-1-2 35,0 0-1,0 0 0,0 0 1,0 0-1,0 0 0,0 0 1,-1 0-1,1 0 0,0-1 1,-1 1-1,1 0 0,0 0 1,-1 0-1,1 0 0,-1 0 1,1 0-1,-1-1 0,0 1 1,1 0-1,-1-1 0,0 1 1,1 0-1,-1-1 0,0 1 1,0-1-1,0 1 0,0-1 1,0 1-1,1-1 0,-1 0 1,0 1-1,0-1 0,-1 0 1,-1 1 15,-5 2 8,0-2 0,0 1 1,-1-1-1,1 0 0,-13-1 0,13 0-37,1 0 1,0 1 0,0-1-1,0 1 1,-1 1-1,1-1 1,0 1 0,-9 4-1,-40 19-37,-1-4 0,-2-1 0,-85 16 0,62-22 49,-152 8 0,143-17 0,-444 2 0,360-9 0,-191-9-42,133 3 20,-158-9 63,149 5-7,-874-39 94,-184 15-11,1155 33-147,-1149-10-68,995 12 98,-125 2 0,-299 2 15,42 7 210,-418 10-262,399-6 90,12-1-53,21 6 0,33-1-64,-237 9 128,314-11-64,117-5 0,99-3 0,-649 32 0,-116 36 0,382-24 0,367-26-26,-152 9-1,-1088 30 100,1241-62 52,-10-1-195,21 0 110,-9 1-7,-346-1 217,667-2-255,32-1 5,-1001-3 260,510 12-264,88 3 42,393-11-32,-199 7 74,-142 7-85,-22-1-72,164-9 46,-88-7 163,171 0-132,0 6 0,-242 37 0,261-26-164,-75 14 221,156-22-39,1 1 1,0 1-1,0 2 1,-41 21-1,56-25-25,1 1 0,1 0 0,-1 1 0,1 0 0,0 0 0,1 1 0,0 1 0,1-1 0,0 1 0,0 0 0,1 1 0,0-1 0,1 1 0,-6 16 0,6-13-15,1-1 0,1 1 0,0 0 0,1 0-1,0 0 1,1 0 0,1 0 0,0 0 0,1 0 0,0 0-1,1 0 1,5 16 0,-5-23 13,1 1 1,1-1-1,-1 0 0,1 0 0,0 0 1,0 0-1,1-1 0,0 0 1,0 0-1,1 0 0,0 0 0,0-1 1,0 0-1,0 0 0,13 6 0,6 2-13,1-1-1,0-1 0,29 8 0,-36-13 9,33 10-16,2-2-1,0-3 1,0-2 0,1-3 0,81 0-1,250-17 338,-382 11-306,384-36-26,-4-26-23,-134 13 85,-50 10 3,-193 38-31,15-7 57,-39 8 9,-90 16 40,-120 35 1,91-19-102,-15 1-14,-228 57 0,456-103-142,-34 7 121,151-13-154,-47 6 52,394-27-16,-239 35 22,-269 4 92,1 2 0,-1 2 0,0 1 1,45 11-1,-73-14 46,0 0 1,0 1-1,0 0 1,0 0-1,8 5 1,-12-7-19,-1 1 1,1-1 0,-1 1 0,1-1-1,-1 1 1,1-1 0,-1 1 0,1-1-1,-1 1 1,1 0 0,-1-1-1,0 1 1,0 0 0,1-1 0,-1 1-1,0 0 1,0-1 0,1 1 0,-1 1-1,0-1 0,-1 0 0,1 0 0,0 1 0,-1-1 0,1 0 0,-1 0 0,1 0 0,-1 0 0,1 0 0,-1 0 0,0 0 0,1 0 0,-1-1 0,0 1 0,0 0 0,-1 1 0,-12 9 34,-1-1 0,0 0 0,-24 11 0,5-3 18,-14 10 28,-88 47-33,106-60-51,-2-1-1,-49 14 0,75-27 16,0 1-1,1-1 1,-1-1-1,0 1 1,0-1 0,-9 0-1,15 0-8,-1 0 0,0 0 0,0-1 0,0 1 0,1 0 0,-1 0 0,0-1-1,0 1 1,1 0 0,-1-1 0,0 1 0,0 0 0,1-1 0,-1 1 0,0-1 0,1 0 0,-1 1-1,1-1 1,-1 1 0,1-1 0,-1-1 0,0 1-2,1 0-1,0 0 1,0 0 0,0 0-1,0-1 1,0 1 0,0 0-1,1 0 1,-1 0 0,0 0-1,0-1 1,1 1 0,-1 0-1,1 0 1,-1 0 0,1 0-1,-1 0 1,1 0 0,1-2-1,5-7-18,1 1-1,0-1 1,0 1 0,19-15-1,45-28-154,-20 16 91,3-2 69,3 3 1,103-46-1,-96 51-67,-1-3-1,63-45 1,21-42-50,-184 137 139,-44 23 12,-146 51 0,98-42-16,23-11 95,-115 27-1,-112 3 83,305-63-205,-1-2-1,1 0 1,-1-2 0,0-1 0,0-1-1,0-2 1,-40-8 0,56 8 36,1-1 0,0 0 0,0 0 0,0-1 1,0-1-1,1 0 0,0 0 0,-15-13 0,18 12 9,0 0 0,0 0 0,1-1 0,0 0 0,0 0 0,1-1 0,0 0-1,0 0 1,1 0 0,1 0 0,-5-14 0,2-5-27,0 0 0,2-1-1,1 1 1,1-1 0,2 0 0,5-47-1,41-173-69,-7 49 41,-33 156 32,-1-1 0,-2-87 0,-4 117 0,-1 0 0,-1 0 0,0 0 0,-1 1 0,-7-18 0,7 23 0,-1 0 0,1 0 0,-2 0 0,1 0 0,-1 1 0,-1 0 0,1 1 0,-15-13 0,7 7-7,-2 2 0,0 0-1,0 1 1,-1 0 0,0 1 0,0 1-1,-1 1 1,0 0 0,-1 2 0,1 0-1,-1 1 1,0 0 0,0 2 0,-1 0-1,-20 2 1,34 0-16,0 1-1,-1 0 1,1 1-1,0-1 1,-1 1-1,1 1 1,-6 2-1,-7 5-15,-21 16-1,41-26 32,0 1 0,0-1-1,1 1 1,-1-1-1,0 1 1,0-1-1,0 0 1,0 0-1,1 1 1,-1-1-1,0 0 1,0 0-1,3-1 1,18-5-17,-1-2 0,37-19 0,-2 2 25,-3 3 1,264-120-119,-199 84 89,2 5 1,232-68-1,-121 59 93,-228 61-18,-4 3-12,-12 3 7,-22 8-12,4-3-24,-308 102 43,33 5-75,-411 97 1,545-171 87,-134 29 75,213-55-149,-122 9-1,191-26 36,13-2 44,10-1-44,7 0-4,7-4-35,0 1-1,0 1 0,1 0 0,0 0 0,22-3 1,13-4-58,63-28-67,12-2 39,23 1 102,122-38 44,159-49-224,-384 118 177,153-32-66,-155 35 52,1 2 0,70 2 0,-106 3 19,36 3 30,-40-2-26,1 0 0,-1 0-1,1-1 1,-1 2 0,0-1-1,1 0 1,-1 1 0,0 0-1,5 3 1,-7-4-1,0-1 1,-1 1-1,1 0 1,0 0-1,-1 0 0,1 0 1,0 0-1,-1 0 1,1 0-1,-1 0 1,0 0-1,1 0 0,-1 0 1,0 0-1,1 0 1,-1 0-1,0 0 0,0 0 1,0 1-1,0-1 1,0 0-1,0 0 1,-1 0-1,1 0 0,0 0 1,0 0-1,-1 0 1,1 0-1,-1 0 1,1 0-1,-1 0 0,1 0 1,-1 0-1,0 0 1,1 0-1,-1 0 1,0-1-1,-1 3 0,-4 3 16,-1 0 0,1 0-1,-13 8 1,17-13-17,-28 19-11,-1-1 0,-1-2 0,0-1-1,-54 17 1,-143 32-44,171-51 68,-272 52 89,-1-21-39,289-40-105,-137 12-72,153-17 148,-1 0 0,0-2 0,0-1 0,-42-11 0,63 13-36,0-1 0,1 0 0,-1 0 1,1 0-1,-1-1 0,1 0 1,0 0-1,0 0 0,-5-5 1,8 7-2,0-1 0,1 0 0,0 0-1,-1 1 1,1-1 0,0 0 0,0 0 0,0 0 0,0-1 0,0 1 0,0 0 0,1 0 0,-1 0-1,1-1 1,-1 1 0,1 0 0,0 0 0,0-1 0,0 1 0,0 0 0,0-1 0,1 1 0,-1 0-1,1 0 1,-1-1 0,2-2 0,3-5-9,0-1 0,0 1 0,1 0 0,0 1 0,10-13 0,43-43-81,-52 57 82,17-16-26,1 2 1,2 0-1,0 2 0,1 1 0,1 1 0,52-24 0,197-61-209,123 1 140,9 32 100,551-25-115,542 122-10,-294 53 0,-98 19 84,-928-71 87,192 55-1,165 93 5,-265-88-23,-72-25 6,-116-34-30,2-4 0,131 19 1,-99-27-13,35 6 10,181 4 1,-161-23 3,218-5 80,-139-14 45,317-21-195,-184-5 250,-99 10-163,47-5-90,82-7 108,-296 32-11,501-41 84,5 21-161,879 24-88,853 92 355,345-54-88,-1069-28-471,-1604-2 342,580 17 1,-423-11 0,607 33 64,-264-6-74,-5 11-44,241 34 259,-240 10-268,-470-78 49,165 36 10,105 18 160,-269-56-1627,1-3 0,0-3 0,61-4 0,-60-6-4669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11.23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13322 553 8191,'11'-23'5563,"-12"22"-5437,0-1-12,0 1 0,-1 0 0,1 0 0,-1 0 0,1 1 1,-1-1-1,0 0 0,1 0 0,-1 1 0,0-1 0,1 1 0,-1 0 1,0-1-1,0 1 0,-3 0 0,-21 0 168,-1 0 0,-44 7 0,12 0-135,-1047 71 1862,-3-53-534,446-28-643,-6 4-392,-99 2-234,460 3-140,-820-1 198,769-11-56,47 1-160,-365-8 80,250 8-217,178 4 90,-216 14-1,292 1 12,-73 6-116,4 18 132,224-34-28,0-1 0,0-1 0,0-1 0,0 0 0,0-2 0,0 0 0,0 0 0,0-2 0,-24-6 0,17 3 6,-1 2 0,1 1 0,0 1-1,-34 2 1,-101 14 184,112-9-202,11 0-3,33-3 15,-25-1-64,27-1 0,4-1-160,28-9 208,0 1 1,1 2-1,36-5 0,-55 10 39,64-11 32,334-64-304,226-88-114,-215 75 291,-319 72 69,231-31-29,-230 40 60,124 5 0,-142 5 36,-123-5 111,-34-4 202,-342 19-188,275-5-133,-550 48-2,136-8-97,543-45 43,-10 0 0,0 0 0,-1-1 0,1-1 0,-26-4 0,36 1 0,11 0-1,7 0-9,13-5-29,0 2-1,0 0 1,1 2-1,40-5 0,-23 3-7,248-26-173,4 21 75,-162 8 116,884 25-123,-4 80-16,340 31 212,7-84-142,-363-60 168,153 0-76,321-10 134,-1298 14-103,413-6-103,-551 14 78,0 2 0,59 11 0,-88-12 53,-11 9 22,5-6-108,-1 0 1,1 0-1,-1-1 1,0 1 0,0-1-1,0-1 1,-1 1-1,1-1 1,-9 3-1,-54 11-596,58-15 624,-55 8-241,0-3-1,-90-4 1,74-2 69,-745 5 43,-618 9-84,57 23-1110,3 34-224,551 10-288,796-76 1733,13-3-6,1 1 0,0 0 1,0 2-1,1 1 0,-24 10 0,37-10-22,12-3-15,15 0-45,-14-3 195,235 3-507,-159-5 461,443-20-43,-160 4 193,1916-12 1904,-1842 35-2001,-5 33 50,-422-37-48,22 6 64,-46-1 127,-8-3-67,0-1 0,1-1 0,-41-2 0,14-1 65,-1955 1 928,1455 9-1160,-674 22 548,-1135 142-154,2215-159-353,-1032 95-12,3-24-21,1165-84 26,-188 8-82,132-9 27,-68-8 0,123 8 43,-34-5-59,39 5 61,-1 0 0,0 1 0,0-1 0,1 0 1,-1-1-1,1 1 0,-1 0 0,1-1 0,-1 0 0,-3-3 0,6 5 8,0 0-1,0 0 1,-1-1-1,1 1 1,0 0-1,0-1 1,0 1-1,-1 0 1,1-1-1,0 1 1,0 0 0,0-1-1,0 1 1,0 0-1,0-1 1,0 1-1,0 0 1,0-1-1,0 1 1,0-1-1,0 1 1,0 0-1,0-1 1,0 1-1,0 0 1,0-1-1,0 1 1,0 0-1,1-1 1,10-9-77,18-4-119,-27 14 168,59-20-441,104-20 0,-96 26 306,1623-265-1099,-418 181 1224,-151 72-48,292 33 161,-12 55 60,-1081-32-72,-7 24 27,-297-50-58,-1 1 0,0 0 0,0 1-1,17 9 1,-32-14-22,0 0 0,-1 0 0,1 0 0,-1 0 0,1 0 0,-1 0 0,1 0 0,-1 0 0,1 1 0,-1-1 0,0 1 0,0-1 0,0 1 0,0-1 0,0 1 0,1 1 0,-2-1-1,0-1-1,0 0 0,0 0 0,-1 0 1,1 0-1,0 0 0,0 0 0,-1 0 1,1 0-1,0 0 0,-1 0 0,1 0 1,-1 0-1,1-1 0,-1 1 0,0 0 1,1 0-1,-1 0 0,0 0 0,0-1 1,1 1-1,-1 0 0,0-1 0,0 1 1,0-1-1,0 1 0,0-1 0,-1 1 1,-13 6 108,-1 0 1,0-1 0,0-1 0,-1 0 0,1-1 0,-27 3 0,26-5-53,-513 48 981,-8-44-692,524-6-349,-1917-78 822,1230 32-634,-316-26-178,454 28 101,155 21-104,-616-19-87,-691 34 130,1205 28 0,80-1-42,163-5 12,237-13 74,-2 0-15,30-1-152,5-1 2,41-14-77,2 3-1,50-8 0,97-6-75,-51 9 55,763-139 99,-753 127 2,428-86-74,470-78 161,-982 183 9,150-19 217,-3 19-78,-195 11-156,-20-1-14,0 0 1,0 0-1,0 0 1,0 0 0,0 0-1,0 1 1,0-1 0,0 0-1,0 0 1,0 0 0,0 0-1,-1 0 1,1 0-1,0 0 1,0 0 0,0 0-1,0 0 1,0 0 0,0 0-1,0 0 1,0 0 0,0 0-1,0 0 1,0 0-1,0 0 1,0 0 0,0 1-1,0-1 1,0 0 0,0 0-1,0 0 1,0 0 0,0 0-1,0 0 1,0 0-1,0 0 1,0 0 0,0 0-1,0 0 1,0 0 0,0 1-1,0-1 1,0 0-1,0 0 1,0 0 0,0 0-1,0 0 1,0 0 0,0 0-1,0 0 1,0 0 0,0 0-1,0 0 1,0 0-1,0 0 1,1 0 0,-1 0-1,0 0 1,0 0 0,0 0-1,0 0 1,0 0 0,0 1-1,0-1 1,-14 4 174,-333 81 761,233-58-878,-2078 387 512,2073-397-526,-647 101 294,-16 24-202,778-142-134,-132 19 77,122-18-72,-1 0 0,0-1-1,0-1 1,0-1 0,0 0-1,-25-7 1,38 8-10,1 1-1,-1-1 1,0 1 0,1-1-1,-1 0 1,1 1-1,-1-1 1,1 0 0,0 0-1,-1 0 1,1 0-1,0 0 1,-1-1 0,1 1-1,0 0 1,0 0-1,0-1 1,0 1 0,-1-3-1,2 2-2,0 0 1,0 1-1,0-1 0,0 0 0,0 0 0,0 1 1,0-1-1,0 0 0,1 1 0,-1-1 0,1 1 1,-1-1-1,1 0 0,0 1 0,-1-1 0,1 1 1,0-1-1,0 1 0,2-2 0,4-6-26,0 1 1,1 0-1,0 0 0,1 1 0,-1 0 0,19-11 0,64-29-96,-90 47 127,60-27-80,99-29 0,68-4 22,-150 41 35,790-209-248,-331 85 160,106 5-25,4 38 223,-528 80 170,-648 118 501,525-97-754,-620 144 239,6 26-155,-208 52-165,545-158 126,-27 6-367,530-112-504,21 11 474,-171 22 261,795-68 160,-491 67-196,13 23-32,-184 9 91,-170-16 65,1 0 1,-1 3-1,53 20 0,-81-27 2,0 0 0,0 1 0,0 0 0,-1 0 0,1 0 0,10 10 0,-15-12 1,-1 0 0,1 0-1,-1 0 1,1 0 0,-1 0-1,0 0 1,0 1 0,0-1-1,0 0 1,0 1 0,0-1-1,0 1 1,-1-1 0,0 1 0,1-1-1,-1 1 1,0-1 0,0 1-1,0-1 1,-1 1 0,1-1-1,0 1 1,-2 4 0,-2 4 15,0-1 0,-1 0 1,0 0-1,-1 0 0,0-1 0,0 1 1,-1-2-1,-11 13 0,-6 3 35,-43 33 1,3-10 23,-2-2 1,-2-3 0,-1-4 0,-138 56 0,10-23-80,-3-9 0,-261 45 1,451-105-40,-99 14-418,93-14 293,0-2 0,0 0 0,0 0 0,-27-6 0,40 6 105,0-1 1,-1 0-1,1 0 0,0 0 0,0 0 1,0 0-1,0-1 0,0 1 0,0-1 1,1 0-1,-5-4 0,6 5 39,0 0-1,1 0 1,-1 0 0,0 0-1,1 0 1,-1 0-1,1-1 1,-1 1 0,1 0-1,0 0 1,0-1 0,-1 1-1,1 0 1,0 0-1,0-1 1,0 1 0,1 0-1,-1 0 1,0-1-1,0 1 1,1 0 0,-1 0-1,0-1 1,1 1 0,-1 0-1,1 0 1,0 0-1,-1 0 1,1 0 0,0 0-1,1-2 1,5-5-38,-1 0 0,1 0 0,1 1 1,-1 0-1,13-8 0,47-28-171,-48 32 166,137-80-159,3 6-1,4 8 0,292-96 1,-409 160-14,0 2 0,1 2 0,0 2 0,0 2 0,54 1 0,68 6-3281,-88-3-508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16.34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0 217 11391,'94'5'3744,"-19"-2"-2713,129 23-582,-160-20-228,0-1-1,1-2 1,0-2-1,59-7 1,72-24 327,-16 1-407,252 14-141,-246 15 54,36 3 135,107-4-253,-157-14 50,87-6 171,97-14-156,-288 29 56,173-7 51,5 0-108,-141 0-6,-39 5 40,0 3-1,0 1 1,60 2-1,94 2 296,-197 0-314,13-1 39,4 1 74,-1-1 0,1 0 0,0-2 0,0 0 0,27-9 0,-37 8-118,1 0 1,-4 0 288,-7 0-140,-15-2-134,-29-2-234,42 8 220,-21-1-2,0 1-1,0 1 1,-1 1-1,1 1 1,-29 7-1,-15 2 5,0 1 88,1 3 0,-108 42 0,154-51-94,17-5 1,-25 4-6,4-6-76,3 0-280,19 0 166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17.41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637 23 5119,'0'0'579,"-2"-12"898,-1 11-1458,1-1 0,-1 1-1,1 0 1,-1 0 0,1 0-1,-1 0 1,0 0 0,1 1-1,-1-1 1,-5 1 0,-33 0-39,10 1 26,-280 4 3057,94 1-615,222-5-2488,1 0-1,0-1 1,0 2 0,9 2 0,4 1-14,84 22-413,37 6-3435,-97-26 687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18.9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187 388 8959,'-110'-18'949,"34"5"1614,90 12-1917,85-8 1204,57-6-210,278-16 589,-199 20-1648,-44-2-100,435-25 452,-175 10-428,41-3-182,-154 14-83,147-5 420,-127 12-422,111-1 100,1636-18 374,-1752 10-437,-86 2-361,-31 0 55,16 0 313,813-2 110,-864 17-345,85 3 34,616 51 58,-836-47-105,707 33-24,-289-24 199,-243-6-217,295 2-80,-164-13 88,-330 2 0,76 4 0,-19 1 0,302 16 0,-171 1 11,23 6 156,75 8-1,-121-14-182,-17-3-120,-134-11 85,284 26 102,-6-4-100,-166-12 98,17-16-103,-87-4 108,11 4-60,144-3 76,-51-22-72,-49 5-177,24 6 170,-131 13-141,87 10-1,-94-5-361,191 32-740,-177-25-261,0 1 0,60 25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20.80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2725 673 7935,'5'-1'95,"0"0"0,1 0 0,-1 0-1,0 1 1,0 0 0,0 0 0,0 1-1,1-1 1,-1 1 0,0 0-1,0 0 1,0 1 0,0 0 0,0-1-1,-1 2 1,1-1 0,0 0 0,-1 1-1,8 6 1,-8-6-17,1 1 0,0-1 0,0-1-1,0 1 1,0-1 0,1 0 0,-1 0 0,7 1 0,57 8 7758,-84-8-6918,-7 0-648,0 0 0,-33-2 1,26 0-245,-145 0 153,-66 3-14,-628 28-14,-1-37-17,824 3-130,-208-10 117,2-20-44,233 28-120,7 3 36,0-1 0,1 0 1,-1-1-1,1 0 1,0-1-1,-17-8 0,27 12 2,0-1-1,0 1 1,-1 0-1,1-1 1,0 1-1,0-1 1,0 1-1,0 0 1,0-1-1,0 1 1,-1 0-1,1-1 1,0 1-1,0-1 1,0 1-1,0 0 1,0-1-1,0 1 0,0-1 1,1 1-1,-1 0 1,0-1-1,0 1 1,0 0-1,0-1 1,0 1-1,1 0 1,-1-1-1,0 1 1,0 0-1,1-1 1,-1 1-1,0 0 1,1-1-1,8-9-73,-2 5 50,0 1-1,1 0 1,-1 0 0,1 1-1,0 0 1,0 0 0,12-2-1,60-7-76,285-4-130,-156 12 45,779-76 55,-10 1 48,-897 75 93,221-5 66,-203 10-45,101 14 0,-150-7 53,-48-8 200,-12-11 11,2 6-231,1 1 0,-1-1 0,1 1-1,-1 1 1,0-1 0,-15-3 0,-54-10 57,-23 3-93,-1 4 1,-171 5-1,-200 44-29,-285 93 6,696-120 0,-6 3 1,-86 13-100,135-26 45,14-2-19,7-1 36,1 0 0,-1 0-1,0 0 1,-1 0 0,1 0 0,0-1 0,5-3 0,4-2-33,492-214-706,-364 169 654,246-57-1,199 3 266,-551 101-316,1 0 0,-1 2 1,1 2-1,37 3 1,-70-2 113,-1 0 0,1 0 0,0 0 0,-1 1 0,1-1 0,0 0 0,-1 1 0,1-1 0,0 1 0,-1 0 0,1-1 0,-1 1 0,1 0 0,-1 0 0,0 0 0,1 0 0,-1 0 0,0 1 0,2 1 0,-3-2-6,0 0 0,0 0 0,0 0 0,0 1 1,0-1-1,0 0 0,0 0 0,0 1 0,-1-1 0,1 0 0,0 0 0,-1 0 0,1 0 1,-1 1-1,1-1 0,-1 0 0,0 0 0,1 0 0,-1 0 0,0 0 0,0 0 0,0-1 1,1 1-1,-1 0 0,0 0 0,-2 1 0,-26 21-789,-1-1-1,-1-1 1,-37 18 0,-7 5-208,-53 40-346,-146 84-504,146-105 1885,-2-6 0,-3-6 0,-2-6 0,-277 54-1,313-85 229,85-13-190,0 0 0,0-1 0,0-1 0,-27-4 0,39 4-10,-1 1-1,0-1 0,1 0 0,-1 0 0,1 0 0,-1 0 1,1 0-1,0-1 0,-1 1 0,1-1 0,0 0 0,0 1 1,0-1-1,-2-2 0,3 2-6,0 0-1,0 0 1,0 1 0,0-1 0,1 0-1,-1 0 1,1 0 0,-1 0 0,1 0-1,0 0 1,-1 0 0,1 0 0,0 1-1,0-1 1,1 0 0,-1 0-1,0 0 1,1 0 0,0-3 0,6-13-39,1 1 1,1 1 0,0 0 0,1 0 0,1 1-1,14-17 1,-12 16 20,48-59-40,99-94 0,-124 138 96,0 1-1,2 2 0,64-36 1,133-55 204,-131 69-150,-71 34 71,1 1 0,0 2 0,1 1 0,53-11-1,-85 23 36,-5 3-96,-7 7-11,0-1 1,-1-1-1,0 0 0,-14 10 0,-52 27 329,50-30-286,-233 124 913,131-74-316,-119 82 0,211-122-635,-102 65 337,118-79-451,0-1 0,-1-1-1,0 0 1,0-2 0,-26 6 0,44-12-179,6-5-42,37-34-1884,2 1-1,81-55 1,-56 46-402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22.7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4325 737 10623,'-3'0'776,"-224"8"3669,-33 1-2516,86-13-1638,-134 0 100,-595 24-66,1 32-186,630-28-194,-583 41 352,838-64-312,-70 3-73,-147-10 0,226 5 91,-1 0 0,0-1 0,1 0 0,-1 0 0,-12-7 1,20 9-3,0-1 0,0 1 0,-1-1 1,1 0-1,0 0 0,0 0 1,0 0-1,0 0 0,0 0 1,0 0-1,0 0 0,0 0 0,0 0 1,1 0-1,-1 0 0,0-1 1,0-1-1,1 1-1,0 1 1,0-1-1,0 1 1,0-1-1,1 1 1,-1-1-1,0 1 1,1 0 0,-1-1-1,1 1 1,-1 0-1,1-1 1,0 1-1,0 0 1,0 0-1,-1-1 1,1 1-1,0 0 1,0 0-1,1 0 1,0-1-1,6-4-17,0 1-1,0 0 0,0 1 1,1-1-1,-1 1 1,1 1-1,0 0 0,0 0 1,10-1-1,2-2-42,280-60-518,7 25 643,-194 27-82,625-55-294,4 29 359,-632 35-92,626-53 112,-672 52-72,-7 0 68,134-7 265,-189 13-265,-5 0-42,1 0 0,0 0 0,0 0-1,0 0 1,-1 0 0,1 0 0,0 0 0,0 1-1,0-1 1,-1 0 0,0 1 0,-6 2 84,-375 39 1421,250-32-1376,-1150 95 182,1243-102-314,-8 2 19,-2-2 0,1-3 0,-69-8 0,112 7-34,0 0 0,1 0 0,-1-1 0,0 0 1,0 0-1,1-1 0,-6-2 0,10 4-10,0 0-1,0 1 0,0-1 0,0 0 1,0 0-1,0 1 0,0-1 0,1 0 0,-1 0 1,0 0-1,1 0 0,-1 0 0,0 0 1,1 0-1,0 0 0,-1 0 0,1 0 1,-1-1-1,1 1 0,0 0 0,0 0 0,0 0 1,0 0-1,0 0 0,0-1 0,0 1 1,0 0-1,0 0 0,0 0 0,1 0 0,-1-1 1,0 1-1,1 0 0,-1 0 0,1 0 1,-1 0-1,1 0 0,0 0 0,-1 0 1,1 0-1,0 0 0,1-1 0,4-4-21,0-1 0,1 1 0,-1 0 0,1 0 0,1 0 0,8-4 0,50-25-45,-41 23 64,134-63-117,4 8 0,2 6 0,3 8 0,229-42 0,103 12 158,2 37 0,-483 45-38,0 0-64,0 0 1,-1 1-1,1 1 0,-1 1 1,37 8-1,-53-10 24,0 1 0,0 0-1,1 0 1,-1 0 0,0 0 0,0 0-1,0 0 1,0 0 0,0 1 0,3 2-1,-5-3 29,0-1-1,1 1 1,-1-1-1,0 1 0,0 0 1,1-1-1,-1 1 1,0 0-1,0 0 1,0-1-1,0 1 0,0 0 1,0-1-1,0 1 1,0 0-1,0 0 1,0-1-1,0 1 0,0 0 1,-1-1-1,1 1 1,0 0-1,0-1 1,-1 1-1,1 0 0,-1-1 1,1 1-1,0-1 1,-1 1-1,1-1 1,-1 1-1,1-1 0,-1 1 1,0-1-1,1 1 1,-1-1-1,0 1 1,-10 7-126,0-1 1,-1 0-1,1 0 1,-1-1 0,-15 5-1,-7 4-69,-682 326-1955,560-272 964,-124 37-3792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11.18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15173 6 5759,'-25'3'930,"0"-1"0,-43-3 0,1-1-64,-135 10 354,-117 1-106,131-6-975,-191-6 114,-113-15 255,282 11-382,-856 11 421,955-2-518,-680 31 563,328-12-352,-114 0-186,-172 0 7,-3-20-62,366-2 109,-144 10 437,301-4-620,-580-2 127,633-5-52,-454-10 0,440 6-7,-183-9 284,-490-20-301,591 33-35,-23-2 64,-27 3 13,57 1-36,-108 4 137,3 1 106,169-6-188,-168-6 54,-45-10 247,110 5-110,-174 30-235,174 1 88,176-14-50,-94 1-22,188-5 62,0 0 0,0 3-1,-49 11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36.76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800 298 5375,'1'1'1019,"50"25"1999,-14-6-1936,57 22-1,-5-15-269,0-3-1,104 12 1,-88-24-416,148-3 1,-137-7-325,1091 14 698,-25-16-568,679 0 552,-276-3-641,-1500 3-93,630 7 303,235-2-326,1439-40 368,-1796 26-435,155-15 192,-124 3-42,-76 1 136,282-4-293,-606 16 115,188-2 52,142 20-37,61 15-53,-441-19 0,325-1 413,-311-6-559,215-10 247,-205 4-61,-120 5-42,478-12-30,-315 7 23,249 3-153,-284 8 319,64 3-133,-147 2-19,205 8 14,-76-4-59,36-1-8,157 4 48,-124-1 0,-120-9 15,255 3 34,-317-8-104,269-6-146,320-45 467,-160 26-178,-442 21-196,169 5 88,35-2 178,81-19-147,-347 17 50,164-4-37,-158 8-34,85 12-1,-146-13 274,2 0-1123,-24-8-546,-68-38 758,-10-6 120,-63-14 528,98 38 448,48 24-384,2 1-26,1-1 0,-1 0 0,1 0 0,-7-5 0,10 6-37,-1 0 1,0 0 0,0 1 0,1-1 0,-1 1 0,-5-2 0,-36-11 147,-1 3 1,-56-9-1,-281-6-33,97 10-61,-682-40 42,788 48-146,-538-1 70,0 29 40,297-3-83,-439 14-22,691-27 63,-410 6 28,279-12 19,-216 2 40,-37 0-238,203-3 380,-322-2-235,-314 2-62,-423-13 30,1296 13 18,-1763-9-63,647 28 127,307-2-115,710-12 10,-1180 18 149,3 32-175,-289 17 68,749-33 194,750-27-180,-37 2 2,-549 16 96,705-27-112,-490-18 0,-183-47 128,90 52-328,635 13 195,-385 13 88,97-2 114,31 1-253,-95 2 347,13 0-354,0 0-16,-224 1 167,561-15-73,1 1 0,-1 0 0,1 0 0,-14 5 0,20-6 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45.2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2233 4 7423,'-24'13'1518,"0"-1"-1,0-1 1,-31 9-1,22-10-730,-1-1 0,0-3 0,-1 0-1,-37 0 1,33-6-4,-1-2-1,-61-12 0,-36-3-229,15 13-362,-273-25 506,149 1-510,189 26-126,0 2-1,-76 9 0,113-6-113,12-1 96,1 3-33,1-1-20,4 0-47,-18 5 262,5-6-279,9-3 86,1 1 1,-1 0-1,1 0 1,-1 0-1,-6 3 1,3 0-7,1 1 1,0 0-1,1 0 1,-1 0-1,-10 11 1,9-8-3,-1-1 1,-14 10 0,1-4-9,4-1-16,-28 11 1,39-19 19,0-2-1,0 1 1,0-1 0,0 0 0,-1-1-1,1 0 1,-10 0 0,-134-11 45,124 7-45,22 2 11,4 0-48,94-4-9097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46.17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2832 1 3327,'-9'3'3080,"-3"1"-2192,1-2-1,0 1 0,-1-2 0,1 1 0,-14-1 0,-15 2 662,-167 16 2291,-65-9-2057,43-4-1143,-143-2 473,266-6-993,-129 5 176,-78-2 112,192-7-408,-202 17 0,286-9-47,-45-2 0,-28 1-21,44 6 71,1 4 1,-79 22-1,127-27-13,16-6-61,3 0-84,-2 0 124,5-1-253,-1 1 1,1 0 0,0 0-1,-1 0 1,7 1-1,45 7-6668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46.86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2295 63 4735,'0'0'5219,"-17"-5"-3319,-15 2-1138,0 1-1,0 1 1,-1 2 0,-47 7-1,78-8-704,-241 11 1526,-1-19-701,170 5-619,-286-26 281,-106-2 14,462 31-558,-262 5 78,201-1-58,1 4 0,-70 16 0,120-20-28,1 0-1,-1 1 0,1 1 1,0 0-1,0 1 1,0 0-1,1 1 0,-19 16 1,30-24 0,1 0 0,0 1 0,-1-1-1,1 0 1,0 0 0,0 0 0,-1 0 0,1 1 0,-1-1 0,1 0 0,0 0 0,-1 0 0,1 0 0,0 0-1,-1 0 1,1 0 0,0 0 0,-1 0 0,1 0 0,-1 0 0,1 0 0,0 0 0,-1 0 0,1-1-1,0 1 1,-1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48.07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4843 0 8703,'0'0'1019,"-18"1"806,-230 23 826,-7 1-949,-2-17-451,54-14-613,-281-11 1428,129 13-1598,77 4-250,57-3 96,-123-4-10,305 4-276,-69-5 246,-126 8 0,231 0-274,-419 13-4,305-19 92,-200-7-31,2 24-147,2 22 101,237-27-38,31-4 3,-49 11 0,90-13 34,0 1-1,0 1 1,0-1 0,0 1 0,0 0-1,0-1 1,0 2 0,0-1 0,1 0 0,-1 1-1,-3 4 1,2-3-171,1 1-1,-1 0 1,1 0-1,1 0 1,-1 1-1,1-1 1,0 1-1,0 0 0,0 0 1,1 0-1,0 0 1,0 1-1,-1 11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48.98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54 81 6655,'-54'21'5568,"56"-20"-5344,8 1-81,1-1 0,-1 0 0,1-1-1,-1 1 1,1-2 0,-1 0-1,1 0 1,9-3 0,18-1 140,655-53 2613,279 20-2296,-88 61-290,-397 24-33,-205-26-298,-103-10 155,-94-5-80,127-7 0,-147-2-35,26-2 26,116-9 81,-111 9-134,-20-2 136,-72 7-158,4 0-267,0-1 1,0 0-1,-1 0 0,1-1 0,-1 0 1,1 0-1,-1-1 0,7-3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50.71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3937 363 3327,'17'-4'1056,"0"1"-1,0 0 0,0 1 1,0 1-1,0 1 0,1 0 1,23 4-1,-11 0-30,0-1 1,1-2-1,50-4 0,2 3 1255,-114 14-2034,1-11-219,0 0 0,0-2 1,0-2-1,-32-4 0,48 4-25,-384-18 23,100 6-10,-482-9 177,83 65-74,515-26-114,-429 22-72,-199-22 132,809-17-62,-121 3-99,106-3 96,0-2-1,1 1 1,-1-2 0,0 0-1,-23-9 1,37 12 11,-1-1 1,1 0-1,0-1 1,-1 1-1,1 0 1,0 0-1,0-1 1,0 0-1,0 1 1,0-1-1,0 0 1,0 0-1,0 0 0,1 0 1,-1 0-1,1 0 1,-1-1-1,1 1 1,0 0-1,0-1 1,-1-3-1,1 2-14,1 0 0,0 1 0,0-1 0,0 0 0,1 1 0,-1-1 0,1 1 0,0-1 0,0 1 0,0-1 0,0 1 0,1-1 0,-1 1 1,1 0-1,2-3 0,3-6-65,11-20-108,-14 25 177,-2-1 0,-2 7 2,1 0 0,-1 0 0,0 0 0,0 0 0,0 0 1,0 0-1,0 0 0,0 0 0,0 0 0,0 0 0,0 0 0,0 0 0,-1 0 0,1 0 0,0 0 0,-1 0 0,1 0 0,-1 0 0,1 1 0,-1-1 0,1 0 0,-1 0 0,1 0 0,-1 1 0,0-1 0,0 0 1,1 1-1,-1-1 0,-1 0 0,0-1 0,-6-2 6,1 0-1,-1 0 0,0 1 1,0 0-1,0 0 0,0 1 1,0 0-1,-14-2 0,8 1 2,13 3 23,39-11-213,401-57-185,-208 48 310,-28 3 64,234-15 78,-166 16-44,622-16-66,-652 51 24,-106-4 0,35-3 0,209 22 0,-175-17 113,-69-7-151,-60-3-491,-1 4 1,121 33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40:54.50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6082 239 3327,'-31'-4'2963,"-34"-1"-1,-80 8 1378,35 0-2413,-248-13 39,1-1-1434,110 6-71,-88 1-286,30 3 24,-11 0-4,-21 3-111,118-2-40,-41-2-56,-81 3 11,175 7 90,-132-1 147,-166 13 189,414-16-394,-194 1-42,-20 3-2,252-7 14,-241 15 126,-8-21-319,252 5 192,-32 0 17,-44 6 0,72-4-13,-1 0-1,1 1 1,0 1 0,0 0 0,0 1 0,0 0-1,-13 9 1,9-4-11,-4 2-21,-38 15-1,57-27 6,-1 1-30,-11 10 12,8-5 30,5-5 13,0 0 0,0 0-1,1-1 1,-1 1-1,0 0 1,1 0 0,-1 0-1,1 0 1,-1 0 0,1 0-1,0 0 1,-1 0 0,1 0-1,0 0 1,0 0 0,0 0-1,0 0 1,0 0 0,0 0-1,0 1 1,0-1 0,0 0-1,1 1 1,-1 2 12,2 7-34,0 0 1,0 0-1,1 1 1,1-2 0,-1 1-1,2 0 1,0-1 0,0 0-1,9 14 1,9 9 94,36 38 1,-42-51-33,14 12 1,1-1 1,2-2 0,71 48-1,41 34 484,-138-105-437,0 1 176,-28-8 57,16 1-302,0 0-1,-1 0 0,1-1 1,0 1-1,-8-3 1,-2-1-23,-1 1-1,-16-2 1,18 3-6,0 0 1,-23-7-1,28 5 50,8 4-42,-1-1 1,0 1 0,1-1 0,-1 1 0,1-1 0,0 1 0,-1-1 0,1 1 0,-1-1 0,1 0 0,0 1 0,-1-1 0,1 0 0,0 1 0,0-1 0,0 0 0,-1 1 0,1-1 0,0 0 0,0 1 0,0-1 0,0 0 0,0 0 0,0 1 0,0-1 0,0 0 0,1 1 0,-1-1 0,0 0 0,0 1 0,1-1 0,-1 0 0,0 1 0,1-1 0,-1 1 0,0-1 0,1 0 0,-1 1 0,1-1 0,-1 1 0,1-1 0,0 0 0,6-4-10,-1 0 0,1 0 0,-1 0 0,2 1-1,-1 0 1,0 0 0,1 1 0,-1 0 0,1 0 0,13-2 0,10-1-28,45-2 0,-43 5 58,17-3-25,440-33-303,23 35 285,-335 11-73,92 1 17,109 2 184,-45-1-33,134-4-212,-177-15 148,-2-1 1,-92 10 115,134 1-145,-169 8 32,29 0-16,209-13 82,-241 6-30,5-5 15,-11-3-64,53 7 74,-197 1-122,5 1 85,-8-2-42,3-3 11,-1 0-6,0 0-10,3 0-49,13-7 128,-9 0-79,-14 9 8,1-1 1,0 1 0,-1-1 0,1 0 0,-1 1 0,0-1 0,1 0 0,-1 0 0,0 0 0,0 0 0,0 0 0,0 0-1,-1 0 1,1-1 0,-1 1 0,1 0 0,-1 0 0,0 0 0,1-1 0,-1 1 0,0 0 0,-1 0 0,1-1-1,-1-3 1,-2-4-3,0 0 0,-1 1-1,0 0 1,-7-13 0,-3-8-1,-4-19 40,3 0 0,2-2-1,-13-99 1,25 143-36,0 0 0,1 0 1,0 1-1,0-1 0,1 0 1,0 1-1,0-1 0,0 0 0,1 1 1,0-1-1,0 1 0,1 0 1,0 0-1,5-9 0,7-8 0,-14 20 2,0 1 0,0 0-1,1-1 1,-2 1 0,1-1-1,0 0 1,0 1 0,-1-1-1,0 1 1,1-1 0,-1 0-1,0 1 1,0-1 0,-1 0-1,1 1 1,-1-4 0,-9-22 42,9 26-54,0-9-32,1 1 43,-1 2 0,-2 1 0,2 6 0,0-1 0,0 1 0,0 0 0,-1-1 0,1 1 0,-1 0 0,1 0 0,-1 0 0,1 0 0,-1 0 0,0 0 0,1 0 0,-1 0 0,0 1 0,0-1 0,1 1 0,-1-1 0,0 1 0,0 0 0,0 0 0,0 0 0,-2 0 0,-1-1 0,-29 0-1,0 0 0,0 3 0,-55 9 0,30-4-48,-54 9 19,53-6 7,-93 2 1,-132-22 46,17-4-220,189 7 123,-418-21 268,297 18-271,-205-5-182,86 5-254,61 9 569,56 2-60,-360-10-115,-142-3 118,236 26 75,168-6-75,63-4 0,166-1 37,-250 13-85,221-14 84,66-3-58,0 1 1,1 3-1,-38 6 1,63-7 31,3 1-24,4-2-56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6:08.64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1 259 9215,'0'0'4091,"17"6"-3484,1-3-151,1-1 0,-1-1 0,1 0 0,31-4 1,-18 1-180,120 5 521,-36 2-316,25-7-450,99 2-4,183 15-149,-72 11 60,-307-21 131,61 1 25,184-15-1,-129 1-76,218-23 99,-39 15-31,-124 11-44,206 4-46,-110-8 8,-73-2-28,80-8 166,368-16-158,-513 30 156,176 11-156,-156 1-31,120 12 59,49 2 29,-231-21-9,141-1 64,-2-20-116,-29 1-13,-205 19 48,257-22 43,-29 3-1,1 22-198,-24-5 203,-55-1-124,-71 5 129,189-5-134,479-39 78,-431 31 14,-88 5 3,309-16-28,499 10 0,-534 17 0,-348-4 0,456-15 35,-141 1 18,-270 9-17,227 0-224,86 6 236,-283-2-32,-71 0 10,286 7 76,-141 8-138,-51-3 8,-103-3-16,155 12-14,39 10 100,-88-10-46,70 0 18,-18-1-17,-61-7 110,-18-2-87,-23 1 304,-232-11-829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6:09.90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0 154 5247,'45'16'744,"1"-2"-1,0-2 0,1-3 0,0-1 0,1-2 1,0-2-1,-1-2 0,1-3 0,82-11 0,181-35 720,186-25-526,-159 44-613,-149 15 40,229-4-203,-223 12 46,610-14 529,-431 17-599,-191 3 46,196 12 7,-23-9-262,-106-10 186,46-1 14,-193 5-112,159 17 0,-101-3 6,-101-11 47,108-14 1,-39 1-60,-119 12-3,190-8 373,-132 5-293,19-1-1310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12.70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7907 184 5119,'-10'0'2855,"-130"-8"2351,-2 1-4717,-396 18 1372,347-8-1190,40 1-16,-185-20 0,214 1-542,-363-47 94,95 27 212,220 24-315,31-2 104,-118-6 75,71 12-176,-145-1 116,26 25-46,44-1-23,54-7-103,-225 1 218,9-3 126,366-4-417,-389 4 97,356-3-16,-144-12-1,147-1-44,-1 4-1,-169 12 0,225-4-19,-262 21 12,-9 15-34,102-9 56,145-27-37,1-2 0,-59-6 1,68 1 76,0 3 0,0 1 0,-90 12 0,105-5-181,19-3 102,-1-1 0,0-1-1,-20 1 1,32-3 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6:17.76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1 263 3583,'0'0'822,"9"0"378,96-4 2015,25 0-2502,67 21-269,-122-8-25,129-2 0,114-14 248,-69 2-270,341 3 362,-497 2-630,281 17 133,-46-2-172,616-23 1074,-251-3-448,934-19 314,678-126-241,-1140 81 280,-1077 72-1080,1071-20 297,-1083 23-269,429 5 185,0 28-132,-262-9-215,65 7 242,91 5 142,-193-20-143,70 2 54,132 15-65,-177-7 58,244 37-216,-168-19 169,-74-13-60,144 19 146,-98-18-107,-33-2 42,257 9 7,-170-21-140,118 12 22,-159-8 77,-97-10-38,-114-5 95,113 24 0,-190-30-168,-1 0-1,0 0 0,1 0 1,-1 0-1,0 0 0,0 1 1,0 0-1,0 0 0,0 0 1,0 0-1,3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6:24.43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17512 266 6655,'-203'25'4426,"-274"-21"-1868,-70-23-950,-288 19-432,154 36-956,0 20 124,113-9-204,540-45-139,-1044 89 410,8 59 33,802-99-256,-401 71 262,-4-32-56,-538 15 268,545-54-868,416-34 229,-118 12 18,41-6 34,65-6-22,-225-10 81,278-9-86,-140-20-1,96 3 122,-247-9-300,258 30 84,13-1 19,-13-5 44,-257-17 32,47 13-48,249 11 0,-30 1 2,-248-9-14,171-8 117,266 13-82,-12-3-69,1-1 1,-1-2 0,-58-16-1,-360-112 46,431 123 9,-1 1 0,0 1 0,-1 3 0,0 1 0,-65 0 0,96 5-8,-10 0-31,0 0-1,-1-1 1,1 0-1,0-2 1,-27-7-1,44 10 29,1 0 1,-1 0-1,0 0 0,0-1 1,0 1-1,1 0 0,-1-1 0,0 1 1,0-1-1,1 1 0,-1-1 0,0 1 1,1-1-1,-1 1 0,1-1 0,-1 1 1,0-1-1,1 0 0,-1 1 0,1-1 1,0 0-1,-1 0 0,1 1 0,0-1 1,-1 0-1,1 0 0,0-1 1,0 1-6,0-1 0,1 1 0,-1 0 0,1-1 1,-1 1-1,1 0 0,-1 0 0,1-1 0,0 1 1,0 0-1,0 0 0,-1 0 0,1 0 0,0 0 1,2-1-1,4-4-36,1 0-1,1 0 1,13-6 0,29-13-93,89-28 1,60-6-60,-139 43 223,144-34-89,13-3-6,100-28-1,-29 8 8,-275 70 58,-7 1 6,0 1-1,-1-2 0,1 1 1,10-6-1,-15 7 192,-2 0-180,0 0 0,-1 1 1,1-1-1,0 0 0,-1 1 1,1-1-1,0 1 0,-1-1 1,1 0-1,-1 1 0,1-1 1,-1 1-1,1-1 0,-1 1 1,1 0-1,-1-1 0,0 1 1,1-1-1,-1 1 1,-1-1-1,-13-5 53,-9-1-9,-1 1 1,0 1-1,-43-3 0,-78 5 101,112 4-109,-739 36 205,313-6-269,331-29 78,-9 1-215,131-2 96,5-1-10,4 2-128,4 1 164,1 1-1,-1-1 1,0 0-1,1 0 1,0-1-1,0 0 1,-1 0-1,9 0 1,61 6-122,-51-7 108,1118 46-278,-763-39 240,-1 38-32,-352-41 75,0 1-1,-1 2 1,0 0-1,49 24 1,-66-27 36,0 1 0,0 0 0,-1 0 0,0 0 0,0 1 0,-1 0 1,8 10-1,-11-12 7,0 0 1,-1 1 0,1 0-1,-1-1 1,-1 1 0,1 0-1,-1 0 1,0 1 0,0-1-1,-1 0 1,0 1 0,1 8-1,-3-6 15,1 0-1,-1 0 1,-1 0 0,0-1-1,0 1 1,-1 0-1,0-1 1,0 0-1,-1 0 1,0 0 0,0 0-1,-1-1 1,0 1-1,0-1 1,-11 11 0,-5 3 41,0-1 1,0-2 0,-39 26-1,-234 129 133,63-40-187,56-22 37,-363 207 327,381-229-425,139-78 51,2 1 0,0 1 0,0 1 0,1 0-1,1 1 1,-21 28 0,33-40-11,0 0-1,0 0 1,1 0-1,-1 0 1,1 0-1,0 1 1,0-1-1,0 0 1,0 1-1,0-1 1,1 1 0,0-1-1,0 1 1,0-1-1,0 1 1,0-1-1,0 0 1,2 7-1,-1-10 11,-1 1 0,1 0 1,-1-1-1,0 1 0,1-1 0,-1 1 0,1 0 0,0-1 0,-1 1 0,1-1 0,-1 0 0,1 1 1,0-1-1,-1 1 0,1-1 0,0 0 0,-1 1 0,1-1 0,0 0 0,0 0 0,-1 0 0,1 0 1,1 0-1,17 0 8,-11-3-5,0 0 0,-1 0 0,1 0 0,-1-1 0,1 0 0,-1-1 0,10-8 0,46-43-49,-50 43 24,123-128-856,-114 114 722,0-1-1,-2-2 1,25-47 0,42-126-66,18-37-6,-87 206 242,-37 39 22,-9 8-134,-186 91-103,145-67 163,-66 48-1,-79 58-184,164-113 275,-2-3-1,-75 29 1,119-53-50,-140 56-12,140-53-11,9-4 0,6-1-2,13 0-36,0-2-1,-1 0 1,1-1-1,23-6 1,-11 2 6,859-120-799,-673 107 763,2 9 0,241 21 1,461 107 1281,-335-35-770,1369 40 586,-1365-114-700,487 2 45,-3-56-255,133-64 173,-1045 94-155,294-34 31,406-28 90,-213 77-127,-347 6-92,-41-1-75,-255-5 51,134 1 232,-130-2-171,-9 1 75,-297-3 320,-30 10-444,-542 7 120,62-10-137,-805 3 268,-482-22-2341,2008 14 2022,-167-6-88,4-20-52,239 26 194,-65-15-91,66 14 75,1-1 0,-1 1-1,1-1 1,-1 0 0,1 0 0,0-1 0,-11-8 0,16 11 17,0 0 0,0 0 0,0 0 0,0 0 0,0 0 0,0-1 0,0 1 0,0 0 0,0 0 0,1 0 0,-1-1 0,1 1 0,-1-1 0,1 1 0,-1 0-1,1-1 1,0 1 0,0-1 0,0 1 0,0 0 0,0-1 0,0-1 0,1 0-10,-1 1-1,1-1 0,0 1 1,0 0-1,1-1 0,-1 1 1,0 0-1,1 0 0,-1 0 1,1 0-1,3-3 0,4-3-51,1 0-1,-1 1 0,2 0 0,11-5 1,8-3 7,1 1 0,1 1 1,52-13-1,103-13-9,-167 36 62,972-109-590,9 92 359,658 40 91,-905-8 721,-17-17 267,-1-20-458,-379 11-206,704-38 208,-1-18-178,-306 19-75,128 5-52,-25 3-112,-439 27 196,816 76 0,-943-27-140,599 58 88,-741-77-112,671 42-56,-703-52 69,459 10 134,-146-26 24,-162 1-131,-247 11-12,11-1 36,-30 1-55,-3 0-8,-17 0-39,-717 10 361,-1515 0-198,1313-5 24,-1281 79-17,1153 14-128,904-76-84,158-22 16,318-26-616,-184 11 600,894-62-94,5 35 38,-1025 42 138,1226-18-197,2 31 68,259 18 71,-1 53 81,-249 55 145,-10 51 29,-970-149-143,275 53-8,-507-88-45,38 9 0,-60-12 3,0-1 0,-1 1 0,1 0 1,-1 1-1,13 8 0,-20-12-1,0 0 0,1 0 0,-1 0 0,0 0 0,0 0 0,0 0 0,1 0 0,-1 1 0,0-1 0,0 0 0,0 0 0,0 0 1,1 0-1,-1 0 0,0 0 0,0 1 0,0-1 0,0 0 0,0 0 0,0 0 0,1 1 0,-1-1 0,0 0 0,0 0 0,0 0 0,0 1 0,0-1 0,0 0 0,0 0 0,0 0 0,0 1 0,0-1 1,0 0-1,0 0 0,0 0 0,0 1 0,0-1 0,0 0 0,0 0 0,0 0 0,-1 1 0,1-1 0,0 0 0,0 0 0,0 1 0,-13 3 22,-20-2 41,-378-23 540,253 10-482,-1709-136 67,435 30-47,998 85-108,-668-47-7,-2 20-88,-661 35 18,1507 29-239,-588-10-1308,831 3 1338,33-1 12,169-18-490,412-41 336,1428-22 21,-1780 84 345,611 3-95,3 22 82,316 61 212,-906-51-214,-1 13 0,395 122 1,-624-157 44,0 1 1,-2 2 0,76 42-1,-110-54 4,1 0 0,-1 0 0,0 0-1,7 8 1,-11-11-3,-1 0 0,1 0 0,0 0 0,0 0 0,-1 0 0,1 1 0,0-1 0,-1 0 0,1 1 0,-1-1 0,0 0 0,1 2 0,-1-2-1,0 0 0,0-1 0,0 1 0,-1 0 0,1-1 0,0 1 0,0 0 0,0 0 0,-1-1 0,1 1 0,0-1 0,-1 1 0,1 0 0,-1-1 0,1 1 0,0-1 0,-1 1 0,0-1 0,1 1 0,-1-1 0,1 1 0,-1-1 0,1 1 0,-2-1 0,-7 4 29,0 0 0,0-1 0,0-1 0,0 0 0,0 0 0,-1-1 0,1 0 0,-17 0 0,6 0 20,-339 1 354,-4-25-369,317 20-18,-906-87 77,0-24-27,90 10 74,-1 18 169,-240 14-199,10 49-5,-261 38-85,-17 83-171,231 64 289,7 33-245,1091-187 109,-114 17 41,-123 25 175,237-38-404,59-11-24,-3 2 161,295-12-433,2-25 448,-226 24 32,738-94-89,144-18-32,-221 43 8,6 29 188,3 37 480,18 28 47,-6 50 39,-747-62-631,43 4 55,1 4 0,94 27 0,-151-36-57,20 9 22,-26-11-29,1 1 1,-1 0 0,0-1 0,1 1-1,-1 0 1,0 0 0,0 0 0,0 0-1,0 0 1,0 0 0,0 0 0,0 1-1,0-1 1,1 2 0,-2-2 1,0-1-1,0 1 1,0-1 0,0 1 0,0 0 0,0-1-1,0 1 1,0 0 0,0-1 0,0 1-1,0 0 1,0-1 0,0 1 0,-1 0 0,1-1-1,0 1 1,-1-1 0,1 1 0,0-1-1,-1 1 1,1-1 0,0 1 0,-1-1 0,1 1-1,-1-1 1,1 1 0,-1-1 0,1 1-1,-2-1 1,-18 12 89,-2-4-23,-1 0 1,0-1 0,-23 3-1,-77 8 120,81-12-120,-664 52 545,665-55-606,-1370 58 210,399-20-174,4 20 78,-48 61 126,13 61-112,987-172-137,-172 41-150,212-47 64,30-4-82,60-14-7,86-25 1,-80 17 86,85-21 47,324-78-98,6 18 66,749-77 140,-1118 163-74,724-84-122,5 32-110,2 54 8,-4 75 128,-683-39 110,222 59-1,-365-74 8,-1 2 1,0 0-1,35 19 0,-57-27-13,0 2 1,0-1-1,-1 0 0,1 1 1,-1 0-1,0 0 0,1 0 0,-1 0 1,3 5-1,-5-7 0,-1 0-1,1 0 1,-1 0-1,0 1 1,1-1 0,-1 0-1,0 0 1,0 1-1,0-1 1,0 0 0,0 0-1,0 1 1,0-1 0,0 0-1,0 0 1,-1 1-1,1-1 1,0 0 0,-1 0-1,1 0 1,-1 1 0,0-1-1,1 0 1,-1 0-1,0 0 1,1 0 0,-1 0-1,0 0 1,0 0-1,0 0 1,0-1 0,0 1-1,0 0 1,-2 0 0,-12 9 6,0-1 1,0-1 0,-1 0-1,-1-1 1,-25 7 0,-250 62 280,-10-23-56,296-52-225,-1004 122 503,-8-57-410,499-45-250,-1-23 184,494 1-20,-102-8 62,111 7-66,1-2 0,-1 1 1,1-2-1,0 0 0,-22-11 0,35 15-6,0-1 0,0 0 0,0 0-1,0 0 1,0 0 0,1 0 0,-1-1 0,-3-3 0,5 5-1,0 0 1,1-1 0,-1 1-1,0 0 1,0-1-1,1 1 1,-1-1 0,1 1-1,0-1 1,-1 1 0,1-1-1,0 1 1,0-1-1,0-3 1,0 2-9,1-1 1,1 0-1,-1 1 1,1 0 0,-1-1-1,1 1 1,0 0-1,0-1 1,0 1-1,0 0 1,1 1-1,0-1 1,-1 0-1,1 1 1,5-4-1,17-13-328,0 1-1,1 1 1,40-18-1,97-34-900,746-226-876,906-113 1482,-950 285 618,1201-77-63,-764 146 20,-817 51 54,-48 11 0,-55 7 0,-44 8 11,-43 1 32,231 30 29,-9 24-26,-504-76-57,98 23-174,-108-24 175,0 0 0,0 0 0,0 0 0,0 1 0,0-1 0,-1 1 0,5 3 0,-7-5 10,1 0 0,-1 0 0,0 1 1,0-1-1,1 0 0,-1 0 0,0 1 0,0-1 0,0 0 0,1 1 1,-1-1-1,0 0 0,0 1 0,0-1 0,0 0 0,0 1 0,0-1 1,0 0-1,0 1 0,0-1 0,0 0 0,0 1 0,0-1 0,0 0 1,0 1-1,0 0 0,-1-1 4,1 1 0,-1 0-1,1 0 1,-1-1 0,0 1 0,1-1 0,-1 1 0,0 0 0,0-1-1,1 1 1,-1-1 0,0 1 0,0-1 0,-1 1 0,-15 5 34,0-1 0,0 0 1,0-1-1,-20 1 0,-75 4 77,96-8-99,-634 3 304,615-5-320,-857-42-47,4-40 17,749 69 64,-181-21 37,5-19 503,299 51-506,6 1 12,0 0 0,0-1 0,1 0 0,-14-6 0,23 9-79,-1 0-1,1 0 1,0 0 0,0 0 0,-1 0 0,1 0 0,0 0 0,0-1 0,-1 1 0,1 0 0,0 0 0,0 0 0,0 0 0,-1 0 0,1 0 0,0-1 0,0 1 0,0 0 0,-1 0 0,1 0 0,0 0-1,0-1 1,0 1 0,0 0 0,0 0 0,-1-1 0,1 1 0,0 0 0,0 0 0,0-1 0,0 1 0,0 0 0,0 0 0,0-1 0,0 1 0,0 0 0,0 0 0,0-1 0,0 1 0,0 0 0,0 0 0,0-1-1,0 1 1,0 0 0,0 0 0,1-1 0,-1 1 0,14-6-4,35-3-27,59-4-1,-54 8-32,195-14-94,328 15 0,248 71 35,734 179-262,-1349-200 384,-151-30 0,80 33 0,-131-45 0,9 3 0,22 12 0,-35-17 0,0 1 0,-1-1 0,1 1 0,-1 0 0,1 0 0,-1 0 0,0 1 0,0-1 0,0 1 0,4 7 0,-7-10 2,1 0-1,-1 0 0,1 0 1,-1 0-1,0 1 0,1-1 1,-1 0-1,0 0 0,0 0 1,0 1-1,0-1 0,0 0 1,0 0-1,0 1 0,-1-1 1,1 0-1,0 0 0,-1 0 1,1 1-1,-1-1 0,1 0 1,-1 0-1,1 0 0,-1 0 1,0 0-1,0 0 0,1 0 1,-1 0-1,0 0 0,0 0 1,-2 0-1,-2 3 6,-1 0-1,1 0 0,-1-1 1,-11 4-1,-19 7 17,-2-1 1,1-2-1,-46 6 1,-121 10 67,156-21-49,-635 34 250,-4-44-282,-1466-71 299,729 17 10,-1860-4 255,2871 62-482,-2070-19 402,774-39-536,1005 32-4,-321 9-215,1 25 381,437-5 606,-205 4-340,2 30-261,-239 99 211,197 45-150,-155 30 70,-70 13 262,984-206-481,-438 101 48,-4-35-15,393-73 16,-136-6 1,181-9-60,0-2 1,-143-33 0,192 32 16,1-1 0,0-2 0,-48-23 1,61 25-55,1 0 1,0-1 0,0 0 0,1-1-1,1 0 1,-1-1 0,2-1 0,-17-21 0,25 30-1,0 1 0,1-1 1,-1 1-1,1-1 0,-1 1 1,1-1-1,0 0 0,0 0 1,1 0-1,-1 0 0,0 0 1,1 0-1,0 0 0,0 0 1,0 0-1,0 0 0,0 0 1,0 1-1,1-1 0,1-5 1,-1 5-21,1-1 1,0 1 0,0-1 0,1 1 0,-1 0 0,1-1 0,-1 1-1,1 1 1,0-1 0,0 0 0,0 1 0,1-1 0,-1 1-1,0 0 1,5-2 0,17-7-56,0 0-1,1 2 0,39-10 1,86-11-14,-115 24 59,714-94-160,4 34-48,-370 35 201,-307 24 46,306-29-36,-7-21-7,-357 53 33,40-10-29,-54 13 50,1-1 0,-1 0 0,0-1 1,1 1-1,-1-1 0,0 0 0,7-6 0,-11 8-6,-1 1-1,1-1 1,-1 0-1,1 1 1,-1-1-1,1 1 1,-1-1-1,0 0 0,1 1 1,-1-1-1,0 0 1,1 1-1,-1-1 1,0 0-1,0 0 1,0 1-1,0-1 1,0 0-1,0 1 1,0-1-1,0 0 1,0 0-1,0 1 1,0-1-1,0 0 0,0 0 1,0 1-1,-1-1 1,1 0-1,0 1 1,-1-1-1,1 0 1,0 1-1,-1-1 1,1 0-1,-1 1 1,1-1-1,-1 1 1,1-1-1,-1 1 1,0-1-1,1 1 1,-1 0-1,-1-1 0,-3-3 48,-1 0-1,0 1 0,-10-5 0,16 8-47,-22-8 115,1 0-1,-1 2 1,0 1-1,-40-5 1,-97 1 106,135 8-220,-543 15 101,0 40-16,-827 126 1,457-54 118,-319 23-348,1373-168-616,144 2 299,13 0 322,53-13 131,319-27-181,-640 57 187,49-5 23,0 3 0,94 7 0,-145-4 2,0-1 0,0 1-1,-1 0 1,1 0 0,5 2-1,-9-2-18,0-1 0,0 1-1,0-1 1,0 0 0,0 1-1,0-1 1,0 1 0,0-1-1,0 0 1,0 1 0,-1-1-1,1 0 1,0 1 0,0-1-1,0 0 1,-1 1 0,1-1-1,0 0 1,0 1 0,-1-1-1,1 0 1,0 0 0,-1 1 0,1-1-1,-8 5 45,1-1-1,-1 1 1,0-2-1,0 1 1,-1-1-1,1 0 1,-16 2-1,8 0 9,-150 37 78,-65 19-88,-70 49-62,298-108 6,-1-1-1,1 1 1,-1 0 0,1 0-1,0 1 1,0-1-1,0 1 1,0 0 0,-3 3-1,6-6 2,0 1 0,0-1-1,0 1 1,0 0 0,0-1-1,0 1 1,1-1 0,-1 1-1,0-1 1,0 1 0,1-1 0,-1 0-1,0 1 1,0-1 0,1 1-1,-1-1 1,1 0 0,-1 1-1,0-1 1,1 1 0,0-1 0,-1 1-7,4 2-21,1 1 1,-1-1-1,1 0 0,-1-1 0,1 1 1,0-1-1,8 4 0,40 9-198,-33-10 166,605 123-593,-561-120 559,0-3 0,0-2 0,0-4-1,72-9 1,-125 9 116,1-1 0,0 0-1,-1-1 1,0 0 0,1-1-1,17-9 1,-26 12 0,0-1 0,-1 0 0,0 1 0,1-1 0,-1 0 1,0 0-1,0 0 0,0 0 0,0-1 0,0 1 0,-1-1 0,1 1 0,-1-1 0,1 1 0,-1-1 1,0 0-1,0 0 0,0 0 0,0 1 0,-1-1 0,1 0 0,-1 0 0,0 0 0,0 0 0,0 0 1,0 0-1,0 0 0,-1 0 0,1 0 0,-1 0 0,-1-4 0,-3-8 22,-1 1 1,0 0-1,-1 0 0,0 1 0,-1 0 0,0 0 0,-1 1 1,-1 0-1,-17-18 0,-11-5-77,-64-45 1,38 32-90,18 11 11,-170-122-726,143 116 817,-2 3-1,-1 4 0,-138-46 1,145 62 1,-2 3 0,1 2 0,-2 4 1,-120-3-1,136 14 1,23 1 10,0-1 0,1-2 0,-33-6 0,63 8 12,1 0-1,-1 0 1,1-1 0,0 1-1,-1 0 1,1-1 0,0 1-1,-1-1 1,1 1 0,0-1-1,-1 0 1,1 1-1,0-1 1,0 0 0,0 0-1,0 0 1,0 0 0,0 0-1,0 0 1,0 0-1,0 0 1,0-1 0,1 1-1,-1 0 1,0 0 0,0-3-1,1 2-3,0 0-1,0 0 1,1-1-1,-1 1 0,1 0 1,-1 0-1,1 0 1,0 0-1,0 0 1,0 0-1,0 0 0,0 1 1,0-1-1,0 0 1,1 0-1,-1 1 0,2-2 1,30-29-136,1 1 0,1 2 1,41-27-1,20-14-47,-57 36 117,-1-1 0,-2-2 0,36-48 0,82-132 0,-119 164 49,2-1 115,36-74 1,-63 109-101,-1-2-1,-1 1 1,-1-1-1,-1-1 1,0 1 0,-2-1-1,3-33 1,-7 47 9,0-1-1,-1 1 1,1 0 0,-2-1-1,1 1 1,-1 0 0,0 0 0,-5-11-1,6 16 0,0 1 1,-1-1-1,1 0 0,-1 1 1,1 0-1,-1-1 0,0 1 0,0 0 1,0 0-1,0 0 0,-1 0 0,1 0 1,0 0-1,-1 1 0,1-1 0,-1 1 1,0 0-1,1-1 0,-1 1 0,0 0 1,0 1-1,0-1 0,0 1 0,0-1 1,0 1-1,-4 0 0,0 0-1,1 1 0,0 0 0,0 1 0,0-1 0,0 1 0,1 1 0,-1-1 0,0 1 0,-7 4 0,-7 7 0,-21 16 0,30-21 0,-139 106-74,-156 130-54,83-37 100,-126 104 2,326-293 26,61-54-731,-2-1 0,-1-2 0,-2-2 0,52-83 0,102-205-3553,-172 301 4213,3-2-297,-17 40 217,-4 11-239,-11 37 0,11-51 162,-10 40-2331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6:27.41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763 127 8447,'44'-19'73,"89"-26"0,-72 26-60,-28 9 26,53-20 851,-84 30-809,0-1 0,0 0 0,0 1-1,0-1 1,1 1 0,-1 0 0,0 0 0,0 0-1,0 0 1,0 0 0,1 0 0,-1 0-1,0 1 1,0-1 0,0 1 0,0 0 0,0-1-1,0 1 1,0 0 0,0 0 0,0 0-1,0 1 1,0-1 0,-1 0 0,1 1-1,-1-1 1,1 1 0,-1-1 0,1 1 0,1 3-1,8 9 84,1 0 0,0-1 0,1-1 0,0 0 0,1 0 0,0-2 0,1 1 0,0-2 0,1 0 0,-1-1 0,2-1 0,29 10 0,53 7 201,1-4 0,104 7 0,-131-24-256,0-4-1,107-15 1,-97 7-46,328-47 17,283-12 1015,-361 63-796,-36 2-55,87-2-90,-100 3-31,166 13-20,-206-4-52,-21-1 344,243-7 197,-90-7-400,-279 7-52,136-18 0,-40 1 28,-190 17-177,12 1 165,-13 1-93,-9 2-101,-133 34-70,45-13 159,30-6-42,-481 136 99,102-31-70,-609 87-1,301-114-48,287-52 66,0-34 38,310-24 24,136 10-104,-1 0 1,1-1-1,1-1 0,-1 0 0,-31-17 0,47 22-15,0-1 0,1 1-1,-1-1 1,1 0 0,-1 0-1,1 0 1,-1 0 0,1-1 0,0 1-1,0 0 1,0-1 0,0 0-1,1 1 1,-1-1 0,1 0-1,-1 0 1,-1-6 0,3 6-1,0 1 0,0-1 0,0 0 0,0 0 1,0 0-1,1 0 0,-1 0 0,1 0 0,0 0 0,0 1 0,0-1 0,0 0 1,0 1-1,1-1 0,-1 1 0,1-1 0,0 1 0,0 0 0,3-4 1,3-2-11,1-1 1,1 1-1,-1 1 1,2 0-1,-1 0 1,1 1-1,0 0 0,0 1 1,15-5-1,9-1-20,67-12 0,-12 9-58,1 4 0,0 4 1,181 12-1,226 63 5,-5 33 161,-186-43-103,50 11 46,-350-68-15,285 60-30,-236-54 37,0-2-1,1-2 1,68-5-1,-122 1-4,53-7 152,-52 7-147,0-1-1,0-1 1,-1 1-1,1 0 1,0-1-1,-1 0 1,1 0-1,-1 0 1,1 0-1,-1 0 1,5-5-1,-7 6-6,0 0 0,-1 0 0,1 0 0,-1 0 0,1 0 0,0 0 0,-1 0 0,0 0 0,1 0 0,-1 0 0,0 0-1,1 0 1,-1 0 0,0-1 0,0 1 0,0 0 0,0 0 0,0 0 0,0 0 0,0 0 0,0 0 0,-1-1 0,1 1 0,0 0 0,-1 0 0,1 0 0,-1 0 0,1 0-1,-1 0 1,1 0 0,-1 0 0,0 0 0,1 0 0,-1 1 0,0-1 0,0 0 0,0 0 0,-1 0 0,-3-3 19,0 0-1,0 1 1,0-1 0,0 1 0,-12-4 0,-2 0-25,-1 1 1,0 1 0,-27-4-1,-64-1-66,50 5 81,-71-9 11,-142-10 7,-791-18-62,-101-5 11,782 33 94,-191-11 35,-431-70-108,431-1-11,567 95 12,-55-10-54,-75-24 0,137 35-47,2-1 20,22-4 32,-1 0-1,1 1 1,40 0-1,-34 2-5,428-23-223,-387 22 266,1188-27 75,-526 63-64,-232 24 0,-371-41 0,217 32 0,351 34 0,-682-81 2,-5 0 12,0 0 1,-1-1-1,1 0 1,0 0-1,-1-1 1,1-1-1,14-3 1,-23 5-11,-1 0 0,1 0 0,0-1 0,0 1 1,-1 0-1,1 0 0,-1-1 0,1 1 1,0 0-1,-1-1 0,1 1 0,-1-1 0,1 1 1,-1-1-1,1 1 0,-1-1 0,1 1 1,-1-1-1,1 0 0,-1 1 0,0-1 1,1 0-1,-1 1 0,0-1 0,1-1 0,-2 2 4,1-1-1,0 0 0,0 0 1,-1 0-1,1 0 0,0 1 1,-1-1-1,1 0 0,-1 0 1,1 1-1,-1-1 1,1 0-1,-1 0 0,1 1 1,-1-1-1,0 1 0,0-2 1,-5-1 22,1-1 1,-1 1-1,0-1 1,-9-2-1,-34-10-26,-1 3 0,-1 2-1,-62-6 1,51 8-3,-449-43-7,-3 33 83,-677 30 116,212 43-217,965-53 22,-33 3-93,-72 15 0,116-18 79,0 0 0,1 0 0,-1 0 0,0 0 0,1 0 0,-1 0 0,-4 4 0,7-5 15,0 0 0,1 0 0,-1 0 1,0-1-1,0 1 0,0 0 0,0 0 0,0 0 0,0 0 0,0 0 0,0 0 0,0 0 0,0 0 0,0 0 0,0 1 1,0-1-1,0 0 0,1 0 0,-1 0 0,0 0 0,0 0 0,0 0 0,0 0 0,0 0 0,0 0 0,0 0 1,0 0-1,0 0 0,0 0 0,0 0 0,0 0 0,0 0 0,0 0 0,0 0 0,0 0 0,0 0 0,0 0 0,0 0 1,0 1-1,0-1 0,0 0 0,0 0 0,0 0 0,0 0 0,0 0 0,0 0 0,0 0 0,0 0 0,0 0 0,0 0 1,0 0-1,0 0 0,0 0 0,0 0 0,0 1 0,0-1 0,0 0 0,0 0 0,0 0 0,0 0 0,0 0 1,0 0-1,0 0 0,0 0 0,0 0 0,0 0 0,0 0 0,0 0 0,0 0 0,7 4-18,1-1 0,0-1 0,0 1 0,0-1 0,0-1 0,1 1 0,-1-2 0,12 1 0,-4 0-2,403 8-118,4-32 22,589-72 67,-127 10 36,-720 71-7,491-23-139,-548 35 429,-217 1-124,-135 16-1,152-8-113,-621 66-42,2 22-10,-218 27 19,798-107 16,-238 23-13,1-24 264,354-14-257,7 0-29,-1 0-1,0-1 1,1 1-1,-1-1 1,0-1 0,-10-3-1,18 5 20,-1 0 0,1 0-1,0 0 1,-1 0 0,1 0-1,0 0 1,0 0 0,-1 0-1,1 0 1,0 0 0,0 0-1,-1 0 1,1-1 0,0 1-1,0 0 1,0 0 0,-1 0-1,1 0 1,0-1 0,0 1-1,0 0 1,0 0 0,-1-1-1,1 1 1,0 0 0,0 0-1,0-1 1,0 1 0,0 0-1,0 0 1,0-1 0,0 1-1,0 0 1,0 0 0,0-1-1,0 1 1,0 0 0,0 0-1,0-1 1,0 1 0,0 0 0,0 0-1,0-1 1,0 1 0,0 0-1,0 0 1,0-1 0,0 1-1,1 0 1,-1 0 0,0-1-1,0 1 1,0 0 0,0 0-1,1 0 1,-1-1 0,0 1-1,0 0 1,1 0 0,-1 0-1,0 0 1,0 0 0,0 0-1,1-1 1,-1 1 0,21-9-101,22-3-7,1 1-1,45-3 0,-18 2 3,1026-159-628,-870 141 411,255-31-86,-369 49 344,528-49-258,-511 52 174,176-5-1276,-295 13 1195,0 1 0,1 1 0,-1 0 0,0 0 0,14 5 0,-24-6 185,0 0 0,0 0 0,0 1 0,-1-1 1,1 0-1,0 1 0,0-1 0,0 1 0,0-1 0,-1 1 1,1-1-1,0 1 0,0-1 0,-1 1 0,1 0 1,-1-1-1,1 1 0,0 0 0,-1 0 0,1 0 1,-1-1-1,0 1 0,1 0 0,-1 0 0,0 0 1,1 0-1,-1 0 0,0 0 0,0 0 0,0-1 0,0 1 1,0 0-1,0 0 0,0 0 0,0 0 0,0 0 1,0 0-1,0 0 0,-1 0 0,1 0 0,0 0 1,-1-1-1,1 1 0,-1 0 0,1 0 0,-1 0 0,0 1 1,-4 5-367,-1 0-1,1 0 1,-1-1 0,-9 7 0,10-8 188,-41 34-1657,-12 2-1184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6:42.71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270 177 5631,'-30'2'561,"1"-1"-1,-1-1 1,1-1 0,-51-9-1,74 9-344,0 1 0,-1 0 0,-45 4 7120,68 10-7133,-9-9-167,1-1 1,-1 0 0,1-1 0,0 0 0,1 0-1,-1 0 1,1-1 0,-1 0 0,1-1 0,15 1 0,9-2-92,51-6 1,-26 1 375,10 2-189,67-4 157,159-28 1,-15-1-209,-199 27-13,129-24-43,-20 3-5,-143 25-17,1 2-1,52 3 1,22 8-12,246 8-59,-67-1 207,-72-2-363,-53-10 237,51 1-16,55-14 203,-61-2-45,-173 12-115,392-10 27,-145 4-37,52-5-10,-220 5 67,139 12-1,-140 0-21,51-12 103,-32-1-200,104 13-96,8-7 340,38 1-266,-213 5 124,179 4 106,-214-9-187,202 7 12,-176-1 27,129 5 82,-107-14-145,209-2 178,-9 2-207,-269 2 74,448 12 334,-410-10-376,72-6 1,-94 2 17,285 12 40,-162 1 153,-19-15-179,-29-1 0,91 14 0,-95-2 0,91-13-51,-40-1 14,-5 15 133,1 0 0,29-19-138,-70 2 20,128 13 20,-81 2 15,-40-6 3,13-1 2,141 17 1,-225-10-1,-1-3 0,72-5 0,175-10-72,-215 14 54,92-2 0,-53-6 37,105-2 54,-135 9-97,291-6-52,-122 4 122,-11-1-172,-131-9 181,97-6 26,3 2 229,-147 10-302,143-8 124,-157 14-102,97 10 0,-63 2-28,101 0 0,72 3 44,-149-2-77,-54-5 56,0-2 1,75-3 0,-16-8-44,206 19 0,-46-7-15,-17-1-13,-210-1 24,249 14 61,-20 1-79,-53-1-9,-12-21-33,28 1 171,132 8-96,-314-7-12,187 14 36,1 0-16,80-1-73,-223-7 87,168-13 0,-196 3-11,185 6-20,-33 1-28,-133-6-6,186 17 0,-92 2 32,-8-2 0,-59 5 64,137 39 0,-166-33 24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6:48.22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37 301 3583,'-29'30'1272,"24"-26"-576,5-4-633,0 1 0,-1-1 1,1 1-1,0-1 0,0 1 0,-1-1 1,1 1-1,0-1 0,0 1 0,0-1 0,0 1 1,0-1-1,-1 1 0,1 0 0,0-1 1,0 1-1,1-1 0,-1 1 0,0-1 1,0 2-1,3 15 1217,-1-14-1245,-1-1 0,1 0-1,1 0 1,-1 1 0,0-2-1,0 1 1,1 0 0,-1 0 0,1-1-1,0 1 1,-1-1 0,1 0-1,0 0 1,0 0 0,0 0-1,3 0 1,8 1 95,-1 0 0,19-1-1,-13 0 23,258-3 754,2-22-306,-214 18-690,616-70 302,-519 57-160,290-27 83,2 26 29,184 30-143,-474-7 32,303 5-234,-123-10 219,-71-1-23,-15 2-15,131 4 0,77 4-94,-228-5 60,-9-2 189,284 15 290,36 31-257,-148-34 14,-149-10-26,282-13 377,-292 0-450,306-2 187,-321 5-153,45-1 94,-186 9-63,720-12 462,-534-6-489,-22 0-80,36-3 3,113-4 139,-39 12-7,-64 2-147,-10 0-1,114-2 32,-157 9-161,105 2-43,13 5 182,13 0-63,-88-6 100,-76-2 13,577-6-193,-466 1 76,-2-1 28,17 1-19,-272 7 0,157-1 166,14 1-52,121-6 15,49-3 170,-61 2-381,-51 2 235,51 2 39,-186 4-139,12-2-53,219 2 0,-90 4 53,-182-2-18,150 12-46,2 1 204,45 1-239,-137-4 196,41-9-129,-140-2 272,-117 11-679,-47 5-1716,-86 13-264,110-22 1916,-135 19-2218,91-2-656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6:50.89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21095 593 7679,'-194'-11'2529,"-191"-6"-530,46 24-1049,199-2-233,-228 9 399,-123 4-461,-719-34 251,967 6-860,-706-25 483,-1 19-144,-168 26-111,305-2-89,188-11-171,130 0 153,28 4 51,-469-2-342,-96 15 297,572-3-184,-847 24 7,580-32-15,167-4 18,44-1-73,69 0 148,-12 4-117,-321 4 76,185 4 95,313-14-193,48 0 160,-307-13-51,308 7-44,-21-3 115,-181-4 178,-338 9-306,-20-25 336,386 10-390,196 4-1,149 13 61,25 2 7,0-1 0,-72-20 0,29 6-74,83 19 61,-1-1 0,1 1 0,-1-1 0,1 0 0,0 0 0,-1 0 0,1 0 0,3-2 1,5-2 10,111-33-178,-84 28 211,-1-1 1,-1-2-1,36-17 1,5-11-60,205-101-82,-239 123 98,-14 7-1,0-1 1,34-21 0,-63 33 18,1 1 1,-1 0-1,1 0 1,-1 0-1,0-1 1,1 1-1,-1 0 1,0 0-1,1-1 1,-1 1-1,0 0 1,0-1-1,1 1 1,-1 0-1,0-1 1,0 1-1,1 0 1,-1-1-1,0 1 1,0-1-1,0 1 1,0 0-1,0-1 1,0 1-1,0-1 1,0 1-1,0-1 1,0 1-1,0 0 1,0-1-1,0 0 1,0 0-9,-1 0 1,0 1-1,1-1 1,-1 0 0,0 0-1,1 1 1,-1-1-1,0 0 1,0 1 0,1-1-1,-1 1 1,0-1 0,-1 0-1,-3-1 4,0 0 0,0 0 0,0 1-1,-8-2 1,-32 0-2,0 2 1,-1 2-1,-76 12 0,88-9-31,-4 2 52,37-6 32,23 7-117,42 3-44,80 4-1,-1-2 6,260 18 104,-245-23-12,799-5-107,-327-15 142,57-3-165,-399 7 176,213-10-198,206-8 212,-619 25-45,201 1 107,-77 2-158,96 4-93,92-2 163,-196-4 29,49-3-104,180-5 80,-105 5-3,34 6-68,-131 1 22,104 0 21,121-1 0,-211 1 29,31 0 6,132-3 125,-69 2-278,256-2 34,-291 2 88,199-1-30,-248 1 48,10 1 40,78-1-41,-4 0-38,20-3 17,-76 1 0,-184-1-5,721-14-142,1135 3 211,-1684 17-52,143 5 64,-107-1-17,39 3 10,138 1-193,-90-3 32,-110-9 128,-37-1-8,83-2-26,20 0-57,12-7 144,-26-1-178,-74-1 147,25 2-63,4 20-1067,-266-8-4,46-6-8370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7:09.32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179 563 7167,'0'0'3968,"14"-5"-3240,33-5-205,0 2 0,80-3-1,100 11-92,-39 2-246,-21-9-173,113 0-12,110 12 274,-275-5-304,29 3 15,64 0 22,-74-7 15,264-3 86,-85 6-107,-117-1 0,111-1-72,112 1 144,-314 4-72,194-2 0,-4 8 186,-58 1-106,-178-9-90,311 7 10,-28-4-39,-63-3 25,127-3 185,-168 3-94,68-4 8,243-10 171,-294 4-149,-82 1-32,768-10 231,-742 15-289,174 6-98,-165 0-30,-107-4 246,197 15 47,19-2-53,9 0-208,-217-3 543,-97-6-464,25-1 47,41-3-1,-16 0-3,33-3 8,-69 1 2,10 1-67,0 0 0,66 6 0,10-1-8,-19-5 86,-80 1-64,-3 1 11,-3-1 42,-4 1 1,2-4-54,-5 4 4,1 0 0,-1 1-1,0-1 1,0 0 0,1 1 0,-1-1 0,0 0 0,0 1 0,0-1 0,0 0 0,0 0 0,0 1 0,0-1 0,0 0 0,0 1 0,0-1 0,0 0 0,-1 1 0,1-1 0,0 0 0,0 1 0,-1-1 0,1 0 0,0 1 0,-1-1 0,1 1 0,-2-2 0,-14-18 29,12 15-88,-9-10 54,-1 0 0,-1 1 0,0 0 0,-1 2 0,-1 0 0,0 0 1,0 2-1,-1 0 0,0 1 0,-1 1 0,-28-9 0,-18-1 31,-1 3 0,-73-7 0,102 17 28,-549-39-338,549 44 311,0-2-1,-1-2 0,2-1 1,-59-17-1,72 16 14,14 4-50,0-1-1,0 0 0,0-1 1,0 1-1,1-2 0,-1 1 1,-9-8-1,40 5 179,13 5-293,0 2 0,52 6 0,-10-1 1,-68-4 120,218 12-146,-171-7 90,-1 3 0,59 16 0,-72-8 265,-42-17-208,1 0 1,-1 0-1,0 1 1,0-1 0,1 0-1,-1 0 1,0 1-1,0-1 1,1 0-1,-1 1 1,0-1-1,0 0 1,0 1-1,0-1 1,1 0-1,-1 1 1,0-1-1,0 0 1,0 1-1,0-1 1,0 1-1,0-1 1,0 0-1,0 1 1,0-1-1,0 0 1,0 1-1,0-1 1,0 1 0,-1-1-1,1 0 1,0 1-1,0-1 1,0 0-1,0 1 1,-1-1-1,1 0 1,0 0-1,0 1 1,-1-1-1,1 0 1,-1 1-1,-10 10-59,3-7 45,-1 0 1,1-1-1,-1 0 1,0 0 0,-1-1-1,1 0 1,0 0 0,-11-1-1,0 2 22,-399 23 146,359-25-182,-1002 3 205,878-5-199,-3195 37 169,1619 10-148,958-16 19,512-17-38,82-3-15,-177 5 220,218-10-186,-96 0 0,257-6 0,4 1-1,0-1-1,0 1 1,1 0 0,-1 0 0,0 0 0,1 1-1,-1-1 1,0 0 0,0 1 0,1-1 0,-4 2 0,3-1-69,5 0 2,17 4 22,0-1 0,0-1 0,0 0 0,0-2 0,21 0 1,1 0 11,832 19-3,-196-7 3,485 10-1,0-49-38,-1111 23 68,456-34-206,-476 31 218,-23 4 28,-1 0 0,0 1 1,12-1-1,-213 14 189,62-3-124,-1551 45-188,-203-18 280,1448-23-212,42 0-13,51-13 224,499-6-457,267-31-19,-222 16 265,1313-132 221,-1349 133-209,434-44-111,1 45 30,-594 19 89,10 1 0,-1 0 0,25 4 0,-38-5 0,-1 0-1,1 0 0,0 1 1,0-1-1,0 0 0,0 0 1,-1 1-1,1-1 0,0 1 1,0-1-1,-1 1 0,1-1 1,0 1-1,0-1 0,0 2 1,-1-1-2,0-1-1,0 1 1,0 0 0,0-1 0,0 1 0,0 0 0,-1 0 0,1-1 0,0 1 0,0 0 0,-1-1 0,1 1 0,-1-1 0,1 1 0,0 0 0,-1-1 0,1 1 0,-1-1-1,1 1 1,-1-1 0,1 1 0,-1-1 0,0 0 0,1 1 0,-1-1 0,0 0 0,1 1 0,-1-1 0,0 0 0,-24 11-40,24-10 39,-27 9-1,-1-2 0,-49 9 0,-62 1 6,82-12-3,-633 51-59,-3-23 68,675-33 0,-1128 19 205,356-11-367,750-8 180,-215 1 105,177-5-50,-96-15 0,167 17-75,-24-7-16,46-4-128,6 2 94,0 1 0,0 0-1,1 2 1,26-7 0,91-14-31,-124 26 62,936-125 2,-932 126 14,11-2-23,0 1 1,0 2 0,41 4 0,-60-1 1,-9 0 1,-8 1-2,-15 3 19,0 0 0,0-2 0,-45 5 0,27-3 0,-323 47 54,-722 37-93,999-85 110,30-1 36,0-2 1,-93-8-1,144 5-95,-1-1-1,1 0 1,-1 0-1,1 0 1,-1-1 0,1 1-1,0-1 1,0-1-1,0 1 1,0-1-1,-8-5 1,13 7-9,0 0 0,1 1 0,-1-1 0,0 0 0,1 1 0,-1-1 0,0 0 0,1 1 0,-1-1-1,1 1 1,-1-1 0,1 1 0,0-1 0,-1 1 0,1-1 0,-1 1 0,2-1 0,-2 1-3,11-6-25,-1 1-1,1 0 1,1 1-1,-1 0 1,1 1 0,13-3-1,-1 0-12,371-73-106,9 32 214,-363 42-63,-3 1-37,43 1-1,-90 11-86,-15 3 114,-1-1-1,-37 9 1,23-8 2,-55 13 7,-140 18-1,111-22-16,84-15 22,152-23-22,95-10-3,277-30-36,-481 58 50,408-28 141,-287 25-71,163 17-1,-133-4-371,187-13-1,-239 0 204,572-45-365,-435 26 392,171-13 72,-88 11-53,2050-61-22,-1089 126 86,-882-21-12,-129-7-9,-164-12-7,165-21-1,-142 8-11,158-20 29,-164 16-26,175 1-1,-299 15 80,-89-9 75,-240 5-162,60 3-6,-475 4-89,547 1 66,-666 35 191,811-33-118,47-5-13,4 0-8,9 1-23,16-1-46,127-5-1244,-29 2-105,201-3-2922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7:12.38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0 228 2175,'27'-4'1101,"0"0"-1,0 2 0,1 2 0,45 3 279,-38 8-439,12-5-322,1-2-1,0-2 1,82-8-1,-19 0-295,292 6 1014,154 34-704,-391-21-650,92-4 56,-121-5 52,205-8 259,-109 0-160,236-4-220,205 3-7,63 32 209,-158-1-11,-300-18-375,154 4 432,329 2-305,-221-13 259,-243-3-51,415-6-172,267-13 128,-316 5 4,-275 2-50,114-2-7,391 0-31,-392 3 16,1458-61-27,-1723 62 38,891-34-59,-461 25 104,130 6 78,-663 13-156,294 9-2,-152-1-45,-37-2 120,114 1 63,287-25 16,-528 13-205,321-28 7,90 2 275,-397 28-161,-16 1-341,0 4 0,191 25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7:17.95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20721 602 5759,'-10'4'187,"0"-1"0,0-1-1,0 1 1,-1-2 0,-11 1-1,-57-1-183,24-2 194,-145 12 411,-107 0 368,45-17-471,-290-14 782,321 7-945,-188-13 220,-72-1 78,-70 5-500,296 15-232,-64 4 134,49 1 98,-343-1 596,418 3-576,54 1-59,-202-3 88,-1057-32 526,407 20-662,617 23 19,57 0-16,-280-8-129,467-2 139,-141 2 197,-180-1 15,201-2-172,-518-17 22,273-20 291,446 33-331,-39-3 57,-437-29 99,-208 38-204,186 5-33,431-6-131,-595-29 267,563 17 75,-261-14-122,255 20 41,-118-2-14,-203-5 81,115 1-24,212 8-52,-209 4-226,175 13-7,-417 30 28,343-29 252,-26 3-286,-115 8 327,-54-42-216,385 15 0,-156 14 0,-27 13-73,198-22 102,0-3 0,-107-14 0,57 4-3,-81-2-154,14 10 267,151 6-187,0 1 0,-30 10 0,29-7 51,-49 6-1,61-13-66,28-19 152,15-12-81,58-52 0,-34 36-109,-31 31 105,-1 0-1,2 1 1,0 1-1,1 1 1,0 1 0,1 1-1,1 0 1,-1 2-1,2 0 1,-1 2-1,1 0 1,0 1-1,0 2 1,1 0-1,0 2 1,-1 0 0,1 2-1,0 1 1,0 0-1,-1 2 1,25 5-1,-39-5-8,0 0 0,-1 0 0,1 0 0,0 1 0,-1 0-1,0 1 1,0 0 0,-1 0 0,1 1 0,-1 0 0,11 11 0,-15-14 1,0 1 0,0 0 1,0 0-1,0 0 1,-1 1-1,1-1 0,-1 1 1,-1-1-1,1 1 1,0 0-1,-1 0 0,0-1 1,0 1-1,-1 0 1,1 0-1,-1 0 0,0 0 1,0 0-1,-1 0 1,1 0-1,-1 0 0,0 0 1,-3 7-1,1-6 19,1-1-1,-2 1 0,1-1 1,0 1-1,-1-1 1,0 0-1,0 0 0,-1-1 1,-8 8-1,-2 0 18,-30 18 0,42-28-99,3-2 65,0 0 0,0 0 0,0 0 0,-1 1 0,1-1 0,0 0 0,0 0 0,0 1 0,-1-1-1,1 0 1,0 0 0,0 1 0,0-1 0,0 0 0,0 0 0,0 1 0,0-1 0,0 0 0,0 1 0,0-1 0,0 0-1,0 0 1,0 1 0,0-1 0,0 0 0,0 1 0,0-1 0,0 0 0,0 0 0,0 1 0,0-1 0,0 0 0,0 1 0,1-1-1,-1 0 1,0 0 0,0 0 0,0 1 0,0-1 0,1 0 0,-1 1 0,9 4-44,-8-5 31,5 3 19,1-1-1,-1 0 1,1 0-1,0 0 1,-1-1-1,14 1 1,46-2 226,-32-1-274,284-26-187,-207 14 145,239-34 171,-183 22-51,74 3-74,-78 9 18,-119 7 13,62-18 0,33-5-23,-77 21 36,157-14 175,29 0-345,75-2 89,-114 23 26,140 1 83,-154 8 36,34 1-177,180 2 99,-54-10 11,-104-2 0,175-19 43,-160 3-22,-23-1-54,13-1 13,253 7 148,-217 18-166,-68 1-52,297 18 109,-484-22 5,198 4-35,-51-2-85,280 8 237,-224-13-148,175-5-10,-138-3 32,30-2-30,506-17 15,-567 32-32,-6-1 0,257 7-34,-479-10 58,702 19-120,-85-10 228,-437-8-243,-24 0 189,162 1 113,-44-5-115,196-3 26,-194 4-254,23 0 230,156-8 42,-176-12-13,-62 2-174,244-13 409,-228 30-361,2-1-16,127 4 58,-86 2 38,117 21 87,-373-20-114,195 3-125,-37-3 44,-150 0 85,372 10 234,20-4-430,-262-1 262,-144-7-101,-1 1 0,44 9 0,-63-9 26,-1 0 0,0 1 0,1 0 0,-2 0 0,1 1 0,0 1 0,-1 0 0,0 0 0,15 13 0,-20-14 3,-1 0 1,1 0 0,-1 1-1,0-1 1,-1 1-1,1 0 1,-1 0-1,2 7 1,3 9 14,5 24 1,6 16 1,51 112 111,-67-166-136,0 0-1,-1 0 0,0 0 1,0 1-1,-1-1 0,0 1 1,0-1-1,-1 1 0,0-1 1,0 1-1,-1-1 0,0 1 1,-1-1-1,0 0 0,-4 12 1,4-16 8,-1 1 1,1-1 0,-1 1 0,0-1-1,0 0 1,0 0 0,-1 0 0,1 0-1,-1-1 1,0 1 0,0-1 0,0 0 0,-1 0-1,1-1 1,-1 1 0,1-1 0,-1 0-1,0 0 1,-8 1 0,-9 3 23,0-2 0,0 0 0,-25 0 0,39-3-7,-135 4 114,-174-15 0,95-1-244,-92-3 100,-97-2 15,185 13-20,-195 5-28,54 6 83,68-2-10,-19-1 52,18-1-6,-131-4-117,185-3 11,-192-9 60,128 0-1,-64-5-26,108 3 0,-24-3 0,-58-2 0,52 6-82,-64-2-28,-415-11 110,-675 19-74,1163 13 14,-66 0 77,-35 1 133,79-1-183,-88 8-100,127-2 149,-156 11 279,189-8-271,-327 39-94,350-30 66,-59 12-40,-103 9-285,341-43 322,-507 17 270,237-25-227,31 2-19,-50 5-44,128 1 1,67-4 112,-106 3 161,-318 57-286,436-43 44,-42 6-15,-322 31-98,471-51 108,-461 14-10,241-16 49,-240-12 135,212-3-211,-31-1-11,22-1 48,196 12 10,-83-10 2,119 11 52,1-2-1,-48-16 1,46 12-74,-1 1-1,0 2 1,0 2 0,-1 1 0,-45 0 0,-188 19-68,131 7 40,-34 2 2,164-22 38,-6 0-26,0 0 0,0-1 0,0-1 0,-31-5 0,42 4 35,1 0 0,0 0-1,0-1 1,0 1 0,0-1-1,0 0 1,0 0-1,0 0 1,1 0 0,-6-7-1,6 6-1,0 0 0,-1 1 0,0-1 0,0 1 0,0-1 0,-1 1 0,1 0 0,0 1 0,-8-4 0,-1 3-32,0 0 1,0 1-1,-1 1 0,1 0 1,-23 2-1,19-1 24,0 0 1,-32-5-1,-5-4-30,0 2 1,-86 1 0,130 6-8,3 0 35,0-1-1,-1 1 1,1-1-1,-12-3 1,18 3-31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7:24.61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10979 594 5887,'-126'-6'4875,"-62"12"-1838,-26-5-1432,33-2-1178,-116 13 433,-1049 23 988,-340 14-1212,646-20-611,639-22 54,44-9-81,112-1 79,-449-10-27,643 12-47,-595-31-67,233-6 128,-229 24 64,263 49-167,125-6 4,27-3-106,6-1 399,147-20-311,-75-5-1,101-1 108,0-3-1,0-2 0,1-1 1,-55-18-1,84 20-53,0 1 1,0 0-1,0 2 1,0 0-1,-19 0 1,0 3-8,-55 8 0,64-5-9,27-3-64,2 0-112,0 1 190,0 0-1,1-1 0,-1 1 0,1 0 1,-1 0-1,1-1 0,0 1 1,-1-1-1,1 0 0,0 1 0,0-1 1,3 1-1,10 6 6,11 5-13,-25-12 20,-5 8 65,3-7-72,-1 0 0,1 0 1,-1 0-1,0 0 0,0-1 0,0 1 1,0-1-1,0 1 0,0-1 0,0 0 1,0 0-1,0 0 0,-1 0 0,1 0 1,0-1-1,-4 2 0,-44 5-58,34-6 44,-109 17 54,50-5-36,-1-4 0,-100-1 0,136-14-72,37 6 65,1-1 0,-1 0 0,0 0 0,0 0 0,0 0 1,1-1-1,-1 1 0,1-1 0,-1 0 0,1 1 0,-3-4 0,4 4 1,1 0 0,-1 0 0,1 0 0,0 0 0,-1 0 0,1 0 0,0 0 0,0 0 0,0 0-1,0 0 1,0 0 0,0 0 0,0 0 0,0-1 0,0 1 0,0 0 0,1 0 0,-1 0 0,0 0 0,1 0 0,-1 0-1,1 0 1,-1 0 0,1 0 0,-1 0 0,1 0 0,0 1 0,-1-1 0,1 0 0,0 0 0,1 0 0,29-27 33,-29 26-34,25-17-58,2 2 1,0 1-1,1 1 0,44-16 0,-45 19 38,166-61-75,50-22 183,-218 83-86,0 1 0,0 1 0,1 1-1,1 2 1,56-8 0,-81 15-12,14 1-5,-23 10-49,0-5 57,0 0 0,-1-1 0,0 0 0,0 0 0,0 0 0,0-1 0,-1 0 1,-7 3-1,-59 23 45,56-24-14,-20 7-76,-2-2 1,0-1 0,0-2 0,-52 3 0,45-6-2,22-2 81,0 0-1,0-2 1,0 0-1,-30-5 1,42 1 15,12 3-44,0 0 0,-1 0 0,1 0 0,0 0 0,-1 0 0,1 0 0,0 0 0,0-1 0,-1 1 0,1 0 0,0 0 0,0 0 0,-1 0 0,1-1 0,0 1 0,0 0 0,0 0 0,-1 0 0,1-1 0,0 1 1,0 0-1,0 0 0,0-1 0,-1 1 0,1 0 0,0-1 0,0 1 0,0 0 0,0 0 0,0-1 0,0 1 0,0 0 0,0-1 0,0 1 0,0 0 0,0-1 0,0 1 0,0 0 0,0 0 0,0-1 0,0 1 1,0 0-1,0-1 0,1 1 0,-1 0 0,0 0 0,0-1 0,0 1 0,0 0 0,1 0 0,-1-1 0,0 1 0,0 0 0,0 0 0,1-1 0,2-2-12,-1 0-1,1 0 1,0 0 0,0 1-1,0-1 1,0 1-1,1 0 1,-1 0-1,1 0 1,3-2 0,40-14-36,-43 16 43,97-29-31,2 5 1,0 4 0,1 4-1,211-7 1,-302 24 36,550 3-138,210 7-24,1-41 104,-491 19 96,2192-95-38,-1651 93 68,-575 13-8,-108 1-67,395 1 156,-320 2-392,208 10 368,-33-11-173,-180-5 62,118-6-68,118 15-29,-405-3 49,135 4 73,185 13 50,-6-7-228,-25-5 139,-49 0 0,110 20 47,-184-8-30,324 52-25,-511-67 6,302 34-43,-215-27 120,567 29 16,1-39-114,109-28 63,-111-12-104,-161 21 128,-502 19-59,674 22-191,-509-8 235,390 40-45,101 14 16,-299-61 130,-85-5 14,-199-3-108,15 2 90,-99-3-146,0 1 0,1 0 1,-1 0-1,0 0 0,0 0 0,0 0 0,0 0 0,1 0 0,-1 0 0,0 0 0,0 0 0,0 0 0,1 0 1,-1 0-1,0 0 0,0 0 0,0 0 0,1 0 0,-1 0 0,0 1 0,0-1 0,0 0 0,0 0 1,1 0-1,-1 0 0,0 0 0,0 0 0,0 0 0,0 1 0,0-1 0,1 0 0,-1 0 0,0 0 1,0 0-1,0 1 0,0-1 0,0 0 0,0 0 0,0 0 0,0 1 0,0-1 0,0 0 0,0 0 0,-8 8-32,-18 4-28,-1-4 60,-1-1 0,-45 5 0,-61-2 0,91-7 0,-347 5-63,-4-20-36,132 3 80,-550-20 104,310 9-53,380 15-8,-166-3 104,276 8-107,8 0-9,-1 0 0,1 0 1,-1 1-1,1-1 0,-9 3 1,37 4-218,77 8-708,116 3 0,-129-12 513,908 95-2894,-696-67 2941,67 10 158,-317-34 131,-45-8 1,-6 0 39,-8 0 10,9-2 8,-78 9 265,-137-4 0,146-6-108,-716-20 1214,-1-26-331,166 8-401,-331-4-485,2 47-80,828 3-76,1 4 0,-128 31 0,242-41 4,0 1-7,-1-1 0,0 1 0,1 0 1,0 0-1,-8 5 0,22 0-176,4-4 160,1 0 0,-1-1-1,0 0 1,0-1 0,1 0-1,22-3 1,1 2 26,471 18-103,-235-6 27,-230-11 59,429 21-34,-2 24-27,-398-37 33,42 7 92,-99-12-56,-12 0-3,-8-1-18,-2-1 22,-1 1 0,1-1 0,-1-1-1,0 0 1,0 0 0,0 0-1,0-1 1,0-1 0,-11-1 0,-9 0 57,-1265-54 339,1017 42-386,-2913 30 103,2508 38-104,668-52-57,19-2 28,16 0-13,301-25-129,132-9 150,790-36-50,3 33-352,-1075 35 341,461 11-46,-621-8 127,-3-1-1,0 1 0,1 0 0,-1 0 1,13 5-1,-32 0-52,-15-1 54,0 0 0,-1-2 0,-44 1 0,24-2 0,-748 28 134,-2-19 55,640-10-173,116 0-2,-1396 24 353,1103-15-358,-554 23-26,8 39 151,637-38-124,220-33-19,22-1 9,0 0 0,0 0-1,0 0 1,0 0-1,0 0 1,0 0 0,0 0-1,0-1 1,0 1 0,0 0-1,0 0 1,0 0-1,0 0 1,0 0 0,0 0-1,0 0 1,0 0-1,0 0 1,0 0 0,0 0-1,0 0 1,0 0-1,0-1 1,0 1 0,0 0-1,0 0 1,0 0 0,0 0-1,0 0 1,0 0-1,0 0 1,0 0 0,0 0-1,0 0 1,0 0-1,0-1 1,0 1 0,0 0-1,0 0 1,0 0-1,0 0 1,0 0 0,0 0-1,0 0 1,0 0 0,0 0-1,0 0 1,0 0-1,0 0 1,-1 0 0,1 0-1,0 0 1,0 0-1,0 0 1,0 0 0,0 0-1,0 0 1,0 0 0,0 0-1,0 0 1,0 0-1,0 0 1,0 0 0,-1 0-1,16-7-91,-15 7 88,43-14-93,0 2 1,66-9 0,-56 12 26,669-101-925,9-1-517,-35-30 980,-241 47 232,291-47-901,6 34 169,271 13 606,0 19 303,-747 56 117,-115 7-26,509-20-20,-560 33 43,1 6 1,-2 4-1,1 5 0,109 32 0,-212-46 9,13 3 30,0 1 1,0 1-1,0 0 1,22 14-1,-40-20 0,1 1-1,-1-1 1,0 1-1,0 0 1,0 0-1,0 0 1,2 3-1,-4-4-9,0 0 0,-1 0 0,1-1 0,-1 1 0,1-1 0,0 1 0,-1 0 0,0-1 0,1 1 0,-1-1 0,1 1 0,-1-1 0,0 1 0,1-1 0,-1 1 0,0-1 0,0 0 0,-1 1 0,-6 2 70,0 0-1,-1-1 1,1 0 0,-1-1-1,1 1 1,-1-2-1,-9 1 1,-7 0 107,-796 23 2201,-4-47-1447,654 17-702,-1100-32 375,128 0-296,1124 36-328,25 1 0,33-1 0,2767-14-34,228 118 44,-1919-11-19,-772-44-18,409 112-1,-741-156 31,60 16-297,104 42 0,-167-58 235,-5-2 15,1 0 0,0 1 0,-1-1 1,1 1-1,-1 0 0,0 0 0,1 0 1,-1 1-1,0-1 0,0 1 0,0-1 0,-1 1 1,4 4-1,-6-6 28,0-1 1,1 0-1,-1 1 1,0-1-1,0 1 1,0-1-1,0 0 1,0 1-1,0-1 0,0 1 1,0-1-1,0 1 1,0-1-1,-1 0 1,1 1-1,0-1 1,0 1-1,0-1 0,0 0 1,-1 1-1,1-1 1,0 0-1,0 1 1,-1-1-1,1 0 1,0 1-1,0-1 0,-1 0 1,1 0-1,0 1 1,-1-1-1,1 0 1,0 0-1,-1 1 1,1-1-1,-1 0 0,1 0 1,0 0-1,-1 0 1,-21 5-400,21-5 396,-44 4-427,1-1-1,-64-6 1,51 1 273,-1172-80-1035,1124 73 1185,-794-71 123,-702-55 850,29 54 407,-2 42-625,-982 59-551,2316-11-1077,1 0-3584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19.66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15486 375 5887,'-10'3'2488,"-4"-1"-1635,1 0-1,-16 1 1,-5-1-27,-206 16 1397,146-13-1698,-807 11 2266,712-16-2354,-1202 27 555,656 5-801,372-18-190,-147 4 114,-225 10 218,147-3-255,-296 19 12,87 0-100,417-23 86,-227 8 50,-246-7 293,512-11-282,-94 2-82,310-11 7,-300-9-7,-209-37 73,289 28-24,219 12-104,-106-11-47,-12 0 30,-194-6-57,97 16 140,32 1 6,12-5-124,-88-6-24,14-1 346,191 7-347,-45-1-52,213 9 95,-1 0-1,1 0 0,-19-5 1,30 5-20,0 1 1,-3-2 53,3 1 117,0 0-63,-5-3-44,0 0-20,2 1-20,-1 0 1,0 1 0,1 0 0,-8-3 0,-1 0 199,13 5-170,0 0 0,0 0 0,-1 0 1,1 0-1,0 0 0,0 0 0,-1 0 1,1 0-1,0-1 0,0 1 1,-1 0-1,1 0 0,0 0 0,0-1 1,0 1-1,-1 0 0,1 0 1,0 0-1,0-1 0,0 1 0,0 0 1,0 0-1,-1-1 0,1 1 1,0 0-1,0 0 0,0-1 0,0 1 1,0 0-1,0-1 0,0 1 0,0 0 1,0 0-1,0-1 0,0 1 1,0 0-1,0 0 0,0-1 0,0 1 1,1 0-1,-1-1 0,0 1 1,0 0-1,0-1 0,7-6-19,-6 7 14,9-8-47,1 1 0,0 1 1,0-1-1,1 2 0,16-7 1,-5 3 47,39-17 30,72-35-20,-118 52-11,0-1 0,0 0 0,-1-1 0,0-1 1,23-24-1,-38 35 6,0 1-1,1 0 1,-1 0 0,0 0 0,0-1 0,1 1 0,-1 0-1,0-1 1,0 1 0,0 0 0,0-1 0,1 1-1,-1 0 1,0-1 0,0 1 0,0 0 0,0-1-1,0 1 1,0 0 0,0-1 0,0 1 0,0 0-1,0-1 1,0 1 0,0 0 0,0-1 0,0 1 0,0 0-1,0-1 1,0 1 0,-1 0 0,1-1 0,0 1-1,0 0 1,0-1 0,-1 1 0,1 0 0,0 0-1,0-1 1,0 1 0,-1 0 0,1 0 0,0-1-1,-1 1 1,1 0 0,0 0 0,-1 0 0,1 0-1,0-1 1,-1 1 0,1 0 0,0 0 0,-1 0 0,1 0-1,0 0 1,-1 0 0,1 0 0,0 0 0,-1 0-1,1 0 1,0 0 0,-1 0 0,1 0 0,0 0-1,-1 1 1,-11-1-1,1 1 0,-1 0 0,1 1 0,0 1 0,-1 0 0,1 0 0,-13 6 0,-8 2 0,-582 154 88,557-153-166,-70 4-1,119-15 84,2-1 37,10-4-24,10-2-14,887-289-249,-885 290 237,100-27-63,-100 29 85,0 0 1,0 1 0,1 1 0,-1 0-1,19 2 1,-35 0-12,1-1 0,-1 0 0,0 0 0,0 0 0,1 0 0,-1 0 0,0 1 0,0-1 0,0 0 0,1 0 0,-1 0 0,0 1 0,0-1-1,0 0 1,0 0 0,0 0 0,1 1 0,-1-1 0,0 0 0,0 1 0,0-1 0,0 0 0,0 0 0,0 1 0,0-1 0,0 0 0,0 0 0,0 1 0,0-1 0,0 0 0,0 0 0,0 1-1,0-1 1,0 0 0,0 1 0,0-1 0,0 0 0,0 0 0,-1 1 0,1-1 0,0 0 0,0 0 0,-1 1 0,-4 10-1,-3-2-9,-1-1 0,0 0 0,0 0 0,0 0 0,-14 7 0,-55 29-39,75-43 46,-47 23 38,-1-2 0,-100 28 0,-113 10 107,160-39-144,55-12-23,-1-2-1,-93 1 0,143-8 23,1 0 0,-1 0 0,0-1 0,0 1 0,0 0 0,0 0 0,0 0 0,1 0 0,-1 0 0,0-1 0,0 1 0,0 0 0,0 0 0,0 0 0,0-1 0,0 1 0,0 0 0,0 0 0,0 0 0,0-1 0,0 1 0,0 0 0,0 0 0,0 0 0,0-1 0,0 1 0,0 0 0,0 0 0,0 0 0,0 0 0,0-1 0,0 1 0,0 0 0,-1 0 0,1 0 0,0 0 0,0-1 0,0 1 0,0 0 0,0 0 0,0 0 0,-1 0 0,1 0 0,0-1 0,0 1 0,0 0 0,0 0 0,-1 0 0,1 0 0,0 0 0,0 0 0,0 0 0,-1 0 0,1 0 0,0 0 0,0 0 0,0 0 0,-1 0 0,1 0 0,0 0 0,0 0 0,0 0 0,-1 0 0,1 0 0,0 0 0,0 0 0,9-8-10,11-2-2,0 1 1,1 1 0,0 1 0,0 0 0,30-4 0,-7 1-40,1074-233-333,-2 118 304,7 108 32,846 82-16,-1003 6 75,-600-41 56,0-16 1,481-43 0,-157-20-274,-267 34 146,-201 11 68,99 6 81,-26 2-46,71-4-43,-61 1 0,578-8-34,-651 8 2,47-1 10,59 4 199,-79 2-94,39-3-226,172-2 165,-196 1-56,27-2 145,147 16-135,-340-8 88,127-7 0,-229-1-112,0 0 0,-1 0-1,1 0 1,0-1 0,0 0-1,-1-1 1,1 1 0,0-1-1,-1 0 1,1 0 0,6-5-1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7:25.02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6226 433 10239,'-2287'154'2390,"2093"-139"-2319,-1102 83 422,3-30-279,873-61-265,8-29 33,377 19 14,1-2-1,1-1 1,-1-1 0,-60-23 0,85 26-66,1 0 1,0 0 0,0-1 0,0 0 0,1 0 0,0-1-1,-13-13 1,18 17 36,0 0-1,0 0 1,1 0-1,-1 0 1,1-1-1,0 1 1,-1 0-1,1-1 1,0 1 0,0-1-1,1 0 1,-1 1-1,1-1 1,-1 0-1,1 1 1,0-1-1,0 0 1,0 0-1,0 1 1,0-1-1,1 0 1,-1 1 0,1-1-1,0 0 1,0 1-1,0-1 1,0 1-1,0-1 1,3-3-1,1-1-57,1 0 0,-1 1 0,1 0-1,0 0 1,1 0 0,-1 1-1,1 0 1,8-5 0,68-32-801,-8 10-128,96-27 0,90-10-419,803-135 57,17 97 458,1086 122 444,-1772 17 874,-335-24-202,-39-2-6,-19-2 86,-13-1 316,-75 3 929,47-4-1110,-122 7 179,-1458 81 2020,17 29-1984,1156-73-1240,-392 56-3116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4:27:29.64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9037 388 8319,'16'-5'7808,"-37"2"-7644,0 2 0,-1 0-1,1 2 1,-1 0 0,-27 6-1,-5 0-94,-1277 85 50,-4-55 170,202-46 117,-1-27-427,1119 35 11,-1932-5 379,1282 31-268,544-19-31,21-1-156,-161 27 1,259-32 82,1 0 1,0 0 0,-1 1-1,1-1 1,-1 0-1,1 1 1,0 0-1,-1-1 1,1 1-1,0-1 1,-2 2-1,3-2 2,0 1 0,1-1-1,-1 0 1,0 1 0,0-1-1,0 0 1,0 0 0,0 0 0,0 1-1,1-1 1,-1 0 0,0 0-1,0 0 1,0 1 0,1-1-1,-1 0 1,0 0 0,0 0-1,1 0 1,-1 1 0,0-1-1,0 0 1,1 0 0,-1 0-1,0 0 1,0 0 0,1 0-1,-1 0 1,0 0 0,0 0-1,1 0 1,-1 0 0,38 4-57,21-5 150,108-17 0,-113 10-90,402-81-238,-7-34 381,-170 45-237,182-38 79,7 38-166,96 41 99,1 32 85,-522 5-2,371 10-10,-300-2 36,181 36 0,-282-41-43,-4-2-9,0 1 1,0 0-1,0 1 1,0 0 0,-1 0-1,15 8 1,-23-10 21,1-1 1,-1 0 0,1 0-1,-1 0 1,0 1-1,1-1 1,-1 0-1,0 1 1,1-1 0,-1 0-1,0 1 1,1-1-1,-1 1 1,0-1 0,1 0-1,-1 1 1,0-1-1,0 1 1,0-1-1,0 1 1,1-1 0,-1 1-1,0-1 1,0 1-1,-1 0 1,1 0 0,-1 0-1,1 0 1,-1-1 0,1 1-1,-1 0 1,0 0 0,1-1 0,-1 1-1,0 0 1,0-1 0,0 1-1,0-1 1,1 1 0,-1-1 0,0 1-1,0-1 1,-1 0 0,-23 8 19,22-7-10,-76 14 305,-139 10 0,154-19-261,-1065 64-121,765-53 20,40 0-106,-994 60 246,1094-59-29,-717 36 12,882-53-33,16 1-20,0-2 0,-56-8 0,120 2-181,-7 1 122,227-51-135,-38 10 206,220-57-303,6 23 115,577-2 341,-1002 81-194,20 1-21,42 4 0,-61-2 45,-7 1 1,-9 1 0,-49 9 0,0-2-1,-68 2 1,54-5 19,-177 19-11,-602 61 81,1-21-50,793-63-49,-135 5 84,135-9-51,-73-9 0,122 8-25,1-1 0,0 1 0,-16-6 0,15 1-7,9 1-9,5 1-13,3 0-23,0 0 0,1 0 1,-1 0-1,1 1 1,0 0-1,0 0 1,0 1-1,14-2 1,-4 0-7,299-57-100,5 18-25,-121 17 124,81-4 128,-111 14-31,-152 14-11,-65 12-149,-343 20 238,51-2-132,-15 2 0,188-21-13,206-22-128,40-2 107,99-4 0,85 8-39,-141 8 22,741 27-208,-5 78 16,-649-71 241,872 121-47,5-50 26,-18-86 23,239-57 10,-1161 34-5,347-19 51,-5-23 1,-389 30 64,183-61 1,7-2 29,-273 78-197,1 1 0,27-1 0,-44 4-8,-3 1 10,-4 2 48,1-1 0,0 1-1,-1-1 1,0 0 0,1 0 0,-1 0-1,0-1 1,0 1 0,-7 0 0,-51 3 3,34-3-8,9-1 1,-654 37-64,-509-71 118,1117 26 10,57 5-55,9-1-7,11 0-3,-11 3 1,191-26-165,-89 15 74,884-71-229,-425 53 64,-541 28 246,-84 0-100,17-1 102,-1168-9 65,-190 1 14,-225 66 199,1411-38-198,160-10-115,-95 26 0,138-28 43,16-6 0,0 0 0,0 0 0,0 0 0,0 0 0,0 0 0,-1 0 0,1 0 0,0 0 0,0 0 0,0 0 0,0 0 0,0 0 0,0 0 0,0 0 0,0 0 0,0 0-1,0 0 1,0 0 0,0 0 0,0 1 0,0-1 0,-1 0 0,1 0 0,0 0 0,0 0 0,0 0 0,0 0 0,0 0 0,0 0 0,0 0 0,0 0 0,0 0 0,0 0 0,0 1 0,0-1 0,0 0 0,0 0 0,0 0 0,0 0 0,0 0 0,0 0 0,0 0 0,0 0 0,0 0 0,0 0 0,0 0 0,0 0 0,0 1 0,0-1 0,1 0-1,-1 0 1,0 0 0,0 0 0,0 0 0,0 0 0,0 0 0,0 0 0,0 0 0,0 0 0,9 2-14,5-1-31,1 0 0,0-1 0,0 0 0,20-4 0,-5 1-2,361-37-1072,-72 7 534,311-12 276,670 39 0,-832 41-3,-449-32 377,28 6 0,-68 2 63,-9-4-87,0 0 0,-1-2 0,-40 1-1,32-3-21,-849 59 139,248-20-15,-303 33 506,-1008 67 1107,1868-137-1737,-252 10 250,5-20-202,303 3-435,1-1 0,0-1 0,-28-8 0,53 12 321,-1 0 0,1-1 0,0 1 0,0-1 0,-1 1 0,1-1 0,0 1 0,0-1 0,0 0 0,0 0 0,-1 0 0,3-4-441,8-2-244,107-31-4535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6:01.992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27 63 6911,'-22'-14'7792,"17"4"-6712,14-1-277,-2 7-716,-1 1 0,1-1-1,-1 1 1,1 1 0,0-1 0,0 1 0,0 1-1,11-3 1,-1 2 41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6:02.858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1 284 18431,'126'-3'237,"-50"0"-111,143 14-1,117 13-61,1-27 0,317-54 68,-375 25-61,-22 1-11,221-16 61,-279 34-201,98-1-41,78-11 276,-186 8-109,-39 8-18,65-6 38,-179 12-63,184-20-60,-135 12 57,111 2 0,-102 8 11,-36-1 7,0 2-1,90 13 1,41 14-31,-125-18 16,365 15 6,-243-19 46,-99-3 19,82 6-84,-123-4-11,67-4 0,-46-1 97,61-5-143,-1-1 110,116 12-43,-218-4 21,-1-1 2,0-1-1,28-4 0,13-7 106,-59 12-93,-4-1-15,0 1-1,0 0 1,0-1 0,0 1-1,0-1 1,0 0 0,0 0-1,0 1 1,0-1 0,0 0-1,-1-1 1,1 1 0,0 0-1,-1 0 1,1-1 0,-1 1-1,1-1 1,-1 0 0,1 1 0,0-3-1,4-4 45,-4-2-1094,-2 9 927,0 1 0,0-1 0,-1 0 0,1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6:04.022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7211 626 5247,'-102'9'3342,"21"-1"-1924,-47 2 643,-82 2 78,-449 8-945,474-11-1004,-189-6 315,224-4-306,-564-48 815,198 26-588,231 17-396,72-1-222,-282-18 244,387 12-133,-20-2 103,-53-3 133,-35-1 19,-151-12-248,243 18 60,-304-40-39,-227 1 180,64 6-9,541 42-143,0-3-1,0-2 0,0-2 1,-48-18-1,96 29-38,6-6-267,-2 3 320,1-1 0,1 1 0,-1 0 0,0 0 0,1 1 0,-1-1 0,1 1 0,0-1 0,0 1 0,0 0 0,7-2 0,10-3-15,28-5 1,-33 8 27,374-59-114,-283 50 96,27-2-108,0 6-1,241 14 1,258 46 315,-203-43-259,-278-9 116,309-16-80,-2-21 64,-110 8 130,80-1-1775,145-11-2576,-486 35-137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6:05.749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5744 581 3071,'-1'-1'4598,"-9"-6"-4154,-1 1 1,1 0 0,-1 0 0,0 1-1,0 0 1,-1 1 0,1 1 0,-25-5-1,-41-4 357,-88-3 0,-80 9-33,37 3-107,-592-19 892,-2-2-1075,246 4-578,-192 39 328,-80 42-90,755-55-172,-142 9-103,155-15 109,-111-13 1,168 13-27,5-2-63,9-3 83,0-1 0,0 2-1,1-1 1,0 2 0,17-4 0,68-8-87,-60 10 116,701-68-348,4 30 98,-609 36 234,443-14 242,-444 17-237,467 4-73,-274 3 90,275 3 124,-4 0 84,-474-13-71,-119 6 54,-6 1-138,-51-11 0,0 3 0,-66-1 1,32 3 38,-1368-64-32,561 77-319,3 33-1063,862-39 1280,-1595 111-398,1535-102 440,-56 2 52,142-12-107,7 0-10,440-40-416,2 19 535,-227 12-131,615-23-95,48-2 26,-27-24 346,-339 29-251,-88 6 12,-6-35 102,-387 49 20,-32 8 48,-18-9 54,1 3-128,1 0 0,-1 1 0,0 0 1,-1 1-1,-22-4 0,-84-9-255,-256-1 6,-5 27 20,-429 45-36,1 30 200,752-76 19,-1624 218-66,1611-211-331,68-13-40,36 8-1208,-4-4 446,1 0 1,0-2-1,36-1 0,17-1-1607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6:08.898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5411 2262 7295,'-426'31'3943,"0"-34"-2404,377 2-1405,-666-20 845,-111-2 66,-57 18-904,155 2-20,83-1-455,626 4 329,-33 4 0,49-3-49,6 0-74,19 6 91,0-1-1,0-1 1,35 4 0,75 0-2,-88-7 46,505 29-59,656 25-35,-269-76 104,-6-64-226,-759 63 323,275-70-1,-443 90-111,6-1 5,0-1-1,0 0 0,0 0 1,-1-1-1,1 0 1,-1 0-1,8-6 0,-15 9-4,-1 1 0,0 0-1,1 0 1,-1 0 0,0-1-1,1 1 1,-1 0 0,0-1-1,0 1 1,1 0 0,-1-1-1,0 1 1,0 0 0,1-1-1,-1 1 1,0-1 0,0 1-1,0 0 1,0-1 0,0 1 0,0-1-1,0 1 1,1 0 0,-1-1-1,0 1 1,-1-1 0,0-2 38,-2 1 0,1 0-1,0 0 1,0 0 0,-1 0 0,1 0 0,-1 1 0,1-1 0,-1 1 0,0 0 0,1-1 0,-4 0 0,4 2-19,-31-12 226,0 2 0,0 2 1,-1 1-1,-51-4 0,26 3-69,-341-31 161,-2 24-160,152 7-41,-524 4 138,1 34-352,148 16 44,-975 199 0,1527-226 122,71-18 66,5-3-240,51-17-121,2 2 0,69-13 0,-65 17 146,455-91 54,640-47 0,137 61-38,-87 2 32,-1102 79-18,0-4 0,-1-6-1,106-32 1,-203 49 41,0 0-1,0 0 1,0 0 0,-1 0-1,1-1 1,-1 0 0,0 0-1,7-6 1,-11 8-7,1 1 1,0-1-1,-1 0 1,1 0-1,0 1 0,-1-1 1,1 0-1,-1 0 1,1 0-1,-1 0 0,0 0 1,0 0-1,1 0 1,-1 0-1,0 0 1,0 0-1,0 0 0,0 0 1,0-2-1,0 2 2,-1 0-1,0-1 1,1 1 0,-1 0-1,0 0 1,0-1-1,0 1 1,0 0 0,0 0-1,0 0 1,0 0-1,0 0 1,0 0 0,0 1-1,0-1 1,-1 0-1,1 1 1,-2-2 0,-11-3 49,-1 0 0,1 1 0,-1 0 1,0 1-1,1 1 0,-27-1 0,1-1 25,-252-14 255,-1 17-200,154 1-74,-1110 21 80,5 58-71,295 25-106,858-94 25,134-28-118,47-13 30,124-27 1,100-3-82,-273 54 179,827-139-132,9 35 8,-605 88 166,196-20-30,-448 41-20,-13 2 21,1-1 0,-1 0 0,0 0 0,1 0 0,-1-1 1,13-5-1,-26 5 33,0 0 0,0 1 0,0-1 0,1 1 0,-1 0 0,0 1 1,0-1-1,-10 2 0,-3-1 1,-855 10 57,753-6-16,-1417 69-206,787-32 148,302-29-147,440-11 94,-24-4-7,56-7 72,26-7-98,72-14-1,54 0-114,-98 18 143,257-47 28,340-55 0,-492 87 0,221-29 0,1 23 0,-392 33 8,17 1 58,-30 0-66,1 0 1,0 0 0,0 0-1,0 0 1,0 0 0,0 0-1,0 0 1,0 0-1,0 1 1,0-1 0,0 0-1,0 0 1,0 0-1,0 0 1,0 0 0,0 0-1,0 0 1,0 0-1,0 0 1,0 0 0,0 0-1,0 0 1,0 0 0,0 0-1,0 1 1,0-1-1,0 0 1,0 0 0,0 0-1,0 0 1,0 0-1,0 0 1,0 0 0,0 0-1,0 0 1,0 0 0,1 0-1,-1 0 1,0 0-1,0 0 1,0 0 0,0 0-1,0 0 1,0 0-1,0 0 1,0 0 0,0 0-1,0 1 1,0-1 0,0 0-1,0 0 1,0 0-1,0 0 1,1 0 0,-1 0-1,0 0 1,0 0-1,0 0 1,-16 5 23,-52 11 39,-102 11 0,96-17-40,-675 86 158,506-73-203,-754 55-172,978-78 194,2 2 0,1-1 0,0-1 0,-1-1 0,1 0 0,0-1 0,-24-6 0,39 7 1,0 1 0,0 0 0,0 0-1,0-1 1,0 1 0,0 0 0,0-1-1,0 1 1,0-1 0,0 0 0,0 1 0,0-1-1,0 0 1,1 1 0,-1-1 0,0 0 0,0 0-1,1 0 1,-1 0 0,0 0 0,1 0-1,-1 0 1,1 0 0,0 0 0,-1 0 0,1 0-1,0 0 1,-1 0 0,1 0 0,0 0-1,0 0 1,0 0 0,0-1 0,0 1 0,0 0-1,0 0 1,0 0 0,1 0 0,-1 0-1,1-2 1,1-2 3,1 1-1,-1 0 1,1-1-1,0 1 1,0 0 0,1 1-1,-1-1 1,5-3-1,5-4-3,1 0 0,0 2 0,1-1 0,16-7 0,67-26 0,-65 30 0,197-78-19,171-79-26,-244 90 45,164-82 0,-65 23-82,-205 107 49,-1-3 0,79-72 0,-122 101 42,0 0-1,-1 0 1,0-1 0,-1 0 0,1 0-1,-1 0 1,-1-1 0,7-12 0,-11 20-8,0 0 1,0 0-1,0 0 1,0-1-1,0 1 1,0 0 0,0 0-1,0 0 1,0 0-1,0 0 1,0 0 0,0 0-1,0 0 1,0 0-1,0 0 1,0-1-1,0 1 1,0 0 0,0 0-1,0 0 1,0 0-1,0 0 1,0 0-1,0 0 1,0 0 0,0 0-1,0-1 1,0 1-1,0 0 1,0 0-1,0 0 1,0 0 0,0 0-1,0 0 1,0 0-1,-1 0 1,1 0 0,0 0-1,0 0 1,0 0-1,0 0 1,0 0-1,0 0 1,0 0 0,0 0-1,0-1 1,0 1-1,-1 0 1,1 0-1,0 0 1,0 0 0,0 0-1,0 0 1,0 0-1,0 0 1,0 0 0,0 0-1,0 1 1,-1-1-1,-8-2 14,-1 0 0,0 1 0,0 1 0,0 0 0,0 0 0,-13 2 0,-64 15-69,48-8 15,-550 151-137,-293 90 274,818-235-74,39-7 21,-1-2-1,0-1 0,0-1 1,-1-1-1,-26 0 0,39-7-58,14 3 12,-1 1 0,1-1 1,-1 1-1,1-1 1,0 0-1,0 1 0,-1-1 1,1 0-1,0 0 1,0 1-1,0-1 0,0 0 1,0 1-1,0-1 1,0 0-1,0 0 1,0 1-1,0-1 0,0 0 1,0 0-1,0 1 1,0-1-1,1 0 0,-1 1 1,0-1-1,1 0 1,-1 1-1,0-1 0,2 0 1,14-21-25,-7 14 16,0 1-1,1-1 0,0 2 1,0-1-1,15-6 0,60-23-103,-73 31 100,494-171-180,-261 95 68,284-62 52,-160 56 159,-633 140 109,78-17-65,-332 68-343,-2-26 428,482-73-204,18-1-15,0-2 0,-30 0 1,47-2-66,7-2 2,28-15 14,2 2 0,61-19-1,78-12 24,-110 31 33,143-34-2,404-43 0,-539 86-40,12-1-68,136 5 0,-209 3 112,1 1 0,0 0 0,-1 0-1,1 1 1,-1 0 0,1 1 0,-1 1-1,-1-1 1,1 1 0,-1 1 0,0 0-1,0 0 1,0 1 0,-1 0 0,0 0-1,10 13 1,3 2-41,1-1-1,1-2 0,0 0 1,2-1-1,46 25 0,142 56-518,-196-91 480,98 36-555,1-4 1,2-6 0,2-4 0,228 25 0,-93-37 539,0-10 0,348-34 0,502-129 171,-342-7 101,43-7 32,-455 118-213,-349 51 64,-5-1-10,-13-5-43,-1 0-1,0 2 1,0 0 0,-1 1 0,-21-2 0,-95 2 57,98 3-63,-26 1-12,-1 2-1,0 3 0,1 2 1,0 3-1,1 3 1,-98 36-1,139-41 0,1 0 0,0 1 0,0 1 0,1 1 0,1 0 0,0 2 0,0 0 0,1 0 0,1 2 0,1 0 0,0 0 0,1 2 0,1-1 0,1 2 0,-13 26 0,18-34 61,4-9 11,4-2-59,0 1 0,0-1 0,1 1 0,-1-1 0,0 0 0,0 0 0,0 0 0,0 0-1,0 0 1,0-1 0,0 1 0,3-1 0,-5 0-5,28-6 37,-1-1-1,43-19 1,-32 11-19,404-144-193,-338 130 161,1 3-1,142-15 1,-157 30-42,105-8-22,-180 20 89,-65 7 117,-271 18-1256,201-14-3347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6:12.543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4921 190 5759,'-3'1'3080,"-7"2"-2689,-1-1 0,0 0 0,0-1 0,0 0-1,-17-1 1,-61-7 648,56 4-639,-93-9 669,-320-17 277,31 47-769,4 22-281,76 4-16,-47 4 192,-465-1 603,223-40-598,533-2-273,-82-1 104,-97-30-332,240 24 24,0 2 0,0 1 0,-51 8 0,-1 0 0,41-3 25,-8 0 25,41-8 4,4 0-53,-15-1 51,-4 2-35,10 0-32,1 0 0,-1 0 0,-12-4 0,23 4 18,0 0 1,0 0-1,0 0 0,-1 1 1,1-1-1,0 1 1,0 0-1,-1 0 0,1 0 1,0 0-1,0 0 0,-1 0 1,1 0-1,-5 2 1,0 0-2,-79 10-66,84-12 0,10-9 0,0 3 36,0 0-1,0 1 1,0 0 0,1 1-1,-1 0 1,1 0-1,14-4 1,69-13 1,-66 15 36,713-171-30,-635 151 13,1 4 0,1 5 0,1 5 0,183 2 0,-237 13-91,1 2 1,83 20 0,101 41 155,-163-44-11,305 89 103,-281-86-224,195 21 1,105-33 54,2-38 86,-4-19 39,-337 37-88,407-57-28,-121 14-85,1232-94 149,-451 144 129,-994 7-189,431 30 24,738 24 1,-1078-62 225,399 5-301,-593-4 76,398 5 17,-127-6 55,184-6 76,242-10-166,-527 11 75,-1 0 120,492 6-386,-617-4 361,83-14 0,-56 5 11,65-10-121,-163 22 22,-35 4-2926,3 1 813,0 1 0,1 1 1,-38 14-1,38-11 180,-4 0-1025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6:15.160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13767 747 5375,'-257'-7'2849,"115"5"-1786,-141 1 1314,149 2-759,-100 8 204,-1 1-1023,-47-6-626,-190-3 110,-164-16-27,78 23 121,150 1-370,-175-6 20,-429-3-58,522 19-44,392-13 77,-182 23 48,129-10 7,-332 32 92,332-43-150,51-4-9,-338 11 138,98-6-40,-71-11-258,233-3 139,-261-13 181,275 9-123,-395-27 169,473 28-260,-94-21 0,86 12 60,84 16-6,-236-32-108,-536 4 118,28 53 64,538-4-139,55-3 12,-182 12 9,280-27 81,-125-13 0,101 3-17,-40 4-10,75 2 0,26 2 4,0-2-1,-42-7 1,36 4 103,24 1-100,5 3-23,1 0 0,0 0 1,-1 0-1,1 0 0,0 0 0,-1 1 1,1-1-1,-1 1 0,1 0 1,-1-1-1,-3 1 0,-14-1 34,1 1-1,-1 1 1,0 0 0,-33 7-1,40-6-53,0 0 0,0-2 0,-26-1-1,22 0 9,-29 2 0,22 1 97,0-2-1,-31-2 1,34 0-88,-4 2 48,-28 2 1,29 0-25,-35-2 0,54 0-14,-3-1 7,1 0-1,0 0 0,-1-1 0,1 0 0,-11-5 1,3 2-52,3 1 12,8 2 74,-11-9-49,12 3-62,3 7 57,0-1 20,0 1-1,0 0 0,0-1 0,0 1 1,0 0-1,0-1 0,1 1 0,-1 0 1,0 0-1,1-1 0,-1 1 1,1 0-1,-1 0 0,1-1 0,0 1 1,-1 0-1,1 0 0,0 0 0,0 0 1,0 0-1,1-1 0,2-3-1,5-4 3,0-1-1,0 1 1,0 1-1,1 0 0,1 0 1,-1 1-1,1 0 1,0 1-1,1 0 1,12-4-1,17-5-14,68-14-1,-94 25 14,283-69-76,94-23 30,52 25-119,-83 17 133,-178 12 35,14-3 0,209-11 0,-349 49 0,338-32 182,93 5-484,-408 30 302,199-5 0,29 2 5,149 2-135,29 9 132,-276-5 133,-14 2 19,221-3 0,-255-4-159,52-2-51,273-2 109,-266 3-119,1 0 83,898 9 96,-467 3-113,-111 18 1,-330-10 52,22-1-57,185 11 29,-124-5 75,70 5 59,-95-8-241,-109-8-31,-49-2 173,-1-5 1,120-15-1,80-7-76,-180 15 22,25 3-47,51-4-46,-153 2 162,215-13-12,59 15 89,86-1 70,-385 5-258,0-2 1,35-6 0,-42 4-915,1 1 1,44-1-1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6:15.936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3142 10 4095,'-255'-7'3919,"-53"4"-2243,-246 4-183,-169 28-501,174-25 231,320-6-718,-209 0 783,355 0-784,80 2-288,5-1-162,5 0-205,-1 0 1,0 1-1,0 0 1,0 0-1,0 0 1,8 2-1,89 8-5169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23.96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4335 393 8063,'-153'-2'3201,"-130"3"-260,-125 8-794,183-6-1468,-1021 14 1081,738-27-1706,259 1-53,38 1 61,-81-2-116,199 11 109,-104 15-1,-22-1-126,162-12 23,-41 4-154,216-29 149,62-13-84,121-23-80,339-22-1,-263 57 200,112-10-26,-473 31-9,17-2 470,-30 4-276,-4 0-10,-18 3 54,-1132 182 10,1101-176-180,-418 89-66,11 41 19,445-135 14,-1 0 21,0 1 0,1 0 1,0 1-1,0 0 0,-18 14 0,28-19-90,3 0 60,0 1-1,0-1 0,1 0 1,-1 0-1,0 0 0,1 0 1,-1 0-1,0 0 1,1-1-1,-1 1 0,1 0 1,-1-1-1,1 1 1,2 0-1,18 3 38,-1-1-1,1-1 1,-1-1 0,1-1 0,23-3-1,-10 1-15,301-27-79,-134 9 31,832-39-84,-238 48-53,21 19 253,-368 1 17,-358-6-39,-1 3 0,97 21 0,-166-23-19,0 1 0,0 1-1,0 1 1,40 20 533,-58-42-450,-3 13-115,1 1 1,-1-1 0,0 0-1,0 1 1,1-1-1,-1 0 1,0 1 0,0-1-1,-1 0 1,1 0 0,0 1-1,-1-3 1,0 1 10,-1 0 0,0 0 1,1 0-1,-1 0 0,-1 0 1,1 1-1,0-1 0,-1 1 1,1-1-1,-1 1 0,0 0 1,1 0-1,-1 0 0,0 0 1,0 0-1,-7-2 0,-5-2 74,-1 1-1,-18-5 0,-1 2-60,-1 2 0,0 2 0,-61-1 0,-109 17 4,-78 28-204,203-27 171,-333 80 13,233-48-3,-36 9-18,-222 48-67,414-97 88,-5 1 15,1-1 1,-2-1-1,1-2 1,-31-1-1,59-1-27,1 0-1,-1 0 1,1 0-1,-1 0 1,1-1 0,-1 1-1,1-1 1,-1 1-1,1-1 1,0 1-1,-1-1 1,1 0-1,0 0 1,-1 0 0,1 1-1,0-1 1,-2-3-1,2 3 3,1 1-1,0-1 1,-1 0-1,1 0 0,0 0 1,0 0-1,-1-1 1,1 1-1,0 0 1,0 0-1,0 0 0,0 0 1,0 0-1,1 0 1,-1 0-1,0 0 1,0 0-1,1 0 0,-1 0 1,1 0-1,-1 0 1,1 0-1,-1 1 1,1-1-1,-1 0 0,1 0 1,1-1-1,16-19-163,1 0-1,2 2 0,39-31 0,-12 10 40,-2 1 78,1 2 0,2 2 0,1 2 1,1 3-1,2 1 0,93-34 0,254-78 61,-209 81-35,-87 29-11,147-64-1,-239 89 47,-11 4-1,-7 2 0,-11 2 14,-200 47 166,52-11-177,-393 74 278,-56-20-353,561-84 72,-56 4 51,108-11-51,0-1-1,0 0 1,0 0 0,0 0-1,0 0 1,0 0-1,0 0 1,0 0 0,0 0-1,0 0 1,0 0-1,0-1 1,0 1 0,1 0-1,-1-1 1,0 1-1,-2-1 1,4 0-2,-1 1 1,0-1-1,0 1 0,0-1 1,1 1-1,-1-1 1,0 1-1,1-1 0,-1 1 1,0 0-1,1-1 1,-1 1-1,0-1 0,1 1 1,-1 0-1,1-1 1,-1 1-1,1 0 0,-1 0 1,0-1-1,2 1 1,35-17-97,283-68-102,-157 46 135,803-160-62,-787 171 96,228-8 0,-402 36 34,4-1-7,0 1 0,-1 0 0,1 0-1,0 1 1,0 0 0,-1 1 0,1 0 0,-1 0 0,11 4 0,-19-5 11,0 0 0,0-1 1,0 1-1,0-1 0,0 1 0,-1 0 1,1-1-1,0 1 0,0-1 0,0 1 1,-1 0-1,1-1 0,0 1 0,-1-1 1,1 1-1,0-1 0,-1 1 0,1-1 1,-1 1-1,1-1 0,-1 1 0,-8 6 21,-1-1 0,1 0 0,-1 0 0,0-1-1,0-1 1,-1 1 0,-18 4 0,2 0 14,-52 18 44,-123 24 0,-86-5-63,-441 19 220,5-38 18,716-27-259,-224 0-328,218-1 315,45-11-176,545-127-1371,-406 103 1422,469-74-130,-530 100 278,1 4 0,0 4 0,207 26-1,-262-15-101,105 32-1,-131-31-379,0 2 0,0 0-1,-2 2 1,1 1 0,24 19 0,-47-31 391,-1 0 1,0 1 0,0-1 0,0 1-1,0 0 1,-1 0 0,1 0 0,-1 1-1,0-1 1,2 6 0,-4-8 13,0 1 0,0-1 0,-1 0 0,1 0 1,-1 1-1,0-1 0,0 1 0,0-1 0,0 0 0,0 1 0,0-1 1,-1 0-1,1 1 0,-1-1 0,0 0 0,0 0 0,1 1 0,-1-1 1,0 0-1,-1 0 0,1 0 0,0 0 0,-1 0 0,1 0 1,-3 1-1,-3 5-395,0-1-1,-1-1 1,0 0 0,0 0 0,-11 6 0,-19 10-2178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6:18.599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744 844 6143,'246'-9'4849,"-196"11"-3882,1 2 1,93 19-1,-57-5-577,0-5-1,122 5 1,-59-10-157,319 5 158,-242-18-188,541-19 573,334-2 35,-200 21-649,-508 4-135,187-3 74,160 6 149,-261 3-105,494 17 292,-405-5-319,-167-23 85,-89 0-76,-65 1-216,-177 3 144,1 1 9,114-8 162,138-5-244,-177 11 12,96-2 134,-155 5 280,-109-1-363,-1-1-1,-26-7 1,-15-1-124,-195-9 132,-137-18-67,293 22-27,-374-48 39,-128-34 105,157 20 117,-143 7-420,-1 42 248,-454 77 114,723-12-402,217-24 220,102-12 119,6-1-196,38 2 0,0-1 0,72-9 1,-55 2 55,633-53 68,-119 10-117,745-76-92,-911 73 260,71-7-163,-421 56 222,-139 16-62,-6-2-7,-506 50 77,-550-14 98,500-25-286,-1293 90 17,5 55 8,885-52 96,-385 35-186,591-94 108,1236-86-374,2552-197 193,-1036 52 234,-1712 156-53,223-29 0,-399 44 0,-19 1-2,-9 2 0,-11 0 25,-288 20 350,65-2-365,-702 15 154,248-10-60,-355 43-190,915-50 28,1 6-1,-169 48 1,271-59 39,15-2-26,16-8 47,0 0 0,0 0 0,-1 0 0,1 0-1,0 0 1,0 0 0,0 0 0,0 0 0,0 0-1,0 0 1,0 0 0,0 0 0,0 0 0,0 1 0,0-1-1,0 0 1,0 0 0,0 0 0,-1 0 0,1 0 0,0 0-1,0 0 1,0 0 0,0 0 0,0 1 0,0-1-1,0 0 1,0 0 0,0 0 0,0 0 0,0 0 0,0 0-1,0 0 1,0 0 0,0 1 0,1-1 0,-1 0-1,0 0 1,0 0 0,0 0 0,0 0 0,0 0 0,0 0-1,0 0 1,0 0 0,0 0 0,0 1 0,0-1 0,0 0-1,0 0 1,0 0 0,1 0 0,8 1 2,8 0-2,1-1 0,-1-1 0,1-1 0,-1 0 0,29-9 0,-15 5 0,551-131-129,-2-18 19,-263 69 245,-200 55-135,319-94-152,-415 118 163,-64 9 226,-453 76-67,71-11 2,-346 30-392,645-83 234,-78 9-78,-255-4 0,419-21 64,39 2 0,0 0 0,0 0 0,0 0 0,1 0 0,-1 0 0,0 0 0,0 0 0,0-1 0,0 1 0,0 0 0,0 0 0,1-1 0,-1 1 0,0-1 0,0 1 0,1-1 0,-1 1 0,0-1 0,-1 0 0,3 0-1,0-1 1,-1 1-1,1 0 0,0 0 0,0 0 0,0 0 0,0 0 0,0 0 1,0 1-1,0-1 0,0 0 0,0 0 0,1 1 0,-1-1 0,0 1 1,2-1-1,29-13-33,-27 12 29,305-99-128,9 21 55,-304 76 76,573-117-80,-184 42 46,-358 69 36,-30 5 0,-16 5 0,0 0 0,0 0 0,0 0 0,0 0 0,0 0 0,0 0 0,0 0 0,0 0 0,0 0 0,-1 0 0,1 0 0,0 0 0,0 0 0,0 0 0,0 0 0,0 0 0,0 0 0,0 0 0,0 0 0,0-1 0,0 1 0,0 0 0,0 0 0,0 0 0,-1 0 0,1 0 0,0 0 0,0 0 0,0 0 0,0 0 0,0 0 0,0 0 0,0 0 0,0 0 0,0 0 0,0 0 0,0 0 0,0 0 0,0-1 0,0 1 0,0 0 0,0 0 0,0 0 0,0 0 0,0 0 0,0 0 0,0 0 0,0 0 0,0 0 0,0 0 0,0 0 0,0 0 0,0-1 0,0 1 0,0 0 0,0 0 0,0 0 0,0 0 0,0 0 0,0 0 0,0 0 0,0 0 0,0 0 0,0 0 0,0 0 0,1 0 0,-1 0 0,0 0 0,0 0 0,-21-2 0,19 2 0,-363 4 30,-2 28 4,337-29-34,-85 8 0,-883 109 0,979-117-36,3-1-337,1 0 1,-1 2-1,1 0 0,-28 11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7:17.695"/>
    </inkml:context>
    <inkml:brush xml:id="br0">
      <inkml:brushProperty name="width" value="0.4" units="cm"/>
      <inkml:brushProperty name="height" value="0.8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0 482 8831,'562'-126'8734,"-521"117"-8587,1 2-1,1 1 1,-1 2 0,51 3 0,172 20 4,-134-6-12,-83-9-133,427 18 62,393-48 46,-334 9-60,-237 2-54,-65 3 0,-75 6-2,196-9 15,-170 11 96,50-3-37,86-2-111,-164 9 25,310-5 123,-56-2 702,-360 5-791,329-23 127,-90-16-221,-34 2 290,35 10-183,-184 21-26,-15 2 33,-40 4 7,0-2 0,72-16 1,122-25 134,4 18-253,-201 22 34,126-5-1295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7:19.056"/>
    </inkml:context>
    <inkml:brush xml:id="br0">
      <inkml:brushProperty name="width" value="0.4" units="cm"/>
      <inkml:brushProperty name="height" value="0.8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51 98 6527,'-51'0'6712,"54"0"-6552,63 9 496,70 1-1,70-9 24,-116-2-275,220-5 472,3 0-426,-22-1 5,103 2-82,174-2 107,-404 2-514,487-20 176,-463 19-151,223-5-66,-22 5 0,-203 2 82,176-11 18,-195 6 68,181 5-8,-74 8-22,7 1-126,128 5 268,-67 6-255,-160-5 76,169 13 361,-290-20-453,65 0 65,59-7-72,43-2 210,-142 4-141,-58 2 45,0-2-1,42-5 1,-66 4-64,16 1-2157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7:24.027"/>
    </inkml:context>
    <inkml:brush xml:id="br0">
      <inkml:brushProperty name="width" value="0.4" units="cm"/>
      <inkml:brushProperty name="height" value="0.8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8019 2140 7423,'-579'65'2487,"-674"-40"-902,174-30-1406,403 19-335,391-4 184,-401 27 44,84-3-27,503-30-37,-143 2-16,89-3-95,0 0 132,-71-13 76,-128-4-253,145 17 289,133-2-111,-66 5-201,139-6 171,-17 2 2,1-1 0,-1-1 0,0 0-1,0-1 1,-21-5 0,38 6-2,1-1 0,-1 1 0,1 0 0,-1-1 1,1 1-1,0 0 0,-1 0 0,1-1 0,0 1 1,-1-1-1,1 1 0,0 0 0,-1-1 0,1 1 1,0-1-1,0 1 0,0-1 0,-1 1 0,1-1 1,0 1-1,0-1 0,0 1 0,0-1 0,0 1 1,0-1-1,0 0 0,0-12-27,1 10 24,0 1 1,0-1-1,1 0 0,-1 1 0,1-1 0,-1 1 0,1-1 0,0 1 0,0 0 0,0 0 1,0 0-1,0 0 0,0 0 0,5-2 0,40-23-16,-34 20 17,116-54 4,4-2-2,-105 48-4,-1-1 0,42-33 0,-45 29-73,28-30 0,-46 43 98,0-1 0,0 1 0,0-1 0,-1 0 0,0 0 0,0-1 0,-1 1-1,5-16 1,-8 21-20,-1-1 1,1 1-1,-1 0 0,1 0 0,-1 0 0,0 0 0,-1 0 0,1 0 0,0 0 1,-1 0-1,0 0 0,1 0 0,-1 0 0,0 0 0,-1 0 0,1 0 0,-1 0 1,1 1-1,-1-1 0,0 1 0,0-1 0,0 1 0,0 0 0,0-1 0,0 1 1,-1 0-1,1 1 0,-1-1 0,1 0 0,-1 1 0,-3-2 0,-4-2 0,-1 0-1,1 1 1,-1 1-1,0 0 1,0 0-1,0 1 1,-13-1-1,-36-2 58,-183-9 516,-151-5-241,386 18-314,-4 1 9,-39-6 81,48 5-97,0 1-1,0-1 0,1 0 1,-1 0-1,0 0 1,1 0-1,-1 0 1,1 0-1,0-1 1,-1 0-1,1 1 1,0-1-1,0 0 0,0 0 1,-2-2-1,3 3-5,1-1 0,-1 1 0,1 0 0,-1-1 0,1 1 0,-1 0 0,1-1 0,0 1-1,0-1 1,0 1 0,0 0 0,0-1 0,0 1 0,0-1 0,0 1 0,1 0 0,-1-1 0,1 1 0,-1 0-1,1-1 1,-1 1 0,1 0 0,0 0 0,-1 0 0,1-1 0,0 1 0,0 0 0,0 0 0,2-1-1,2-4-22,1 0 0,0 1 0,13-8-1,12-6-40,2 2-1,64-24 1,-38 18 27,571-244-23,-584 248 67,-24 11 0,0-1 0,-1-1-1,27-17 1,-48 27-12,0 0-1,0 0 0,1 0 1,-1 0-1,0-1 0,0 1 1,0 0-1,1 0 0,-1 0 1,0 0-1,0 0 1,0 0-1,0-1 0,1 1 1,-1 0-1,0 0 0,0 0 1,0 0-1,0-1 0,0 1 1,0 0-1,0 0 0,0 0 1,1-1-1,-1 1 0,0 0 1,0 0-1,0 0 1,0-1-1,0 1 0,0 0 1,0 0-1,0 0 0,0-1 1,0 1-1,0 0 0,0 0 1,-1 0-1,1-1 0,0 1 1,0 0-1,0 0 1,0 0-1,0-1 0,0 1 1,0 0-1,0 0 0,-1 0 1,1 0-1,0 0 0,0-1 1,0 1-1,-1 0 0,-16-6 44,-25 1 35,-16 6-92,0 3 1,-98 19-1,33-4-16,49-11 29,-131 0 0,195-9 28,0 0 1,0 0-1,0-1 0,-14-4 0,24 5-31,0 1 0,0-1-1,0 0 1,0 0 0,0 1-1,0-1 1,1 0 0,-1 1-1,0-1 1,0 1 0,1-1-1,-1 0 1,0 1 0,1-1-1,-1 1 1,1-1 0,-1 1-1,1-1 1,0 0 0,6-5-19,0 1 1,0-1-1,1 2 1,0-1-1,0 1 1,0 0-1,0 1 0,11-4 1,0 0 9,276-103-53,10 25-16,-18 33-42,373-20 0,-553 66 123,1120-51-64,508 37 152,-1243 12-141,520 4 29,-730 9 145,350 20 3,-560-23 92,-70-2-224,-215-15-4558,-1 18 4577,206-3-48,-446 30 53,139-7 22,-1524 94-28,1782-113-31,-489 60 736,528-62-683,13-1-19,1-1-1,-1 1 1,0 0-1,1 0 1,-1 1-1,1-1 0,-1 1 1,1 0-1,0 0 1,-6 4-1,9-5-33,4 0-17,63 7-29,0-4 0,89-3 0,-43-2 19,996-3 612,-2-59 741,-450-17-1027,-428 49-225,101-19 32,15-2 62,1 23-70,-336 29-78,54-5-82,-60 5 15,-6 0 30,-238 24 476,-33 6-357,62-4-26,-1112 161 329,1287-180-384,-160 32-13,140-25 8,-77 31-1,126-43-12,0 2 0,0-1-1,1 1 1,-1 0 0,1 1 0,-12 10-1,19-15 18,0 0-1,0 0 0,0 0 0,0 0 1,0 1-1,0-1 0,0 0 1,0 0-1,0 0 0,0 1 0,0-1 1,0 0-1,0 0 0,0 0 0,0 1 1,0-1-1,0 0 0,0 0 1,0 0-1,1 0 0,-1 0 0,0 1 1,0-1-1,0 0 0,0 0 0,0 0 1,0 0-1,1 0 0,-1 0 1,0 1-1,0-1 0,0 0 0,1 0 1,-1 0-1,0 0 0,0 0 0,0 0 1,1 0-1,7 3 5,3 0-6,0-1-1,-1 0 1,1-1-1,22 1 1,48-8-70,-40 3 35,1032-95-93,-813 71 60,130-17 10,268-23 274,-632 65-214,47-1-46,-71 3 169,-17 0-58,-308 24 58,271-18-116,-1141 125 1742,1169-129-1726,-227 34 248,238-31-332,21-3 42,30-1 26,-32-1-10,238-9-75,-61 1 30,116-1 53,562-4-136,-564 25 286,-577-12 72,-1104 17-158,1119-5-68,-400 12-53,663-24 54,-24 1 17,0-1-1,-38-6 0,64 6-17,-1 0-1,0 0 0,0 0 1,0 0-1,0 0 0,0-1 1,1 1-1,-1 0 0,0-1 1,0 1-1,0 0 0,1-1 1,-1 1-1,0-1 0,-1 0 1,2 0-2,0 0 0,1 0 0,-1 1 0,0-1 0,0 0 0,0 1 0,1-1 0,-1 0 1,0 1-1,1-1 0,-1 1 0,0-1 0,1 1 0,-1-1 0,1 0 0,-1 1 0,1-1 0,-1 1 0,1 0 1,0-1-1,-1 1 0,1-1 0,-1 1 0,2 0 0,19-12-14,3 1-12,1 1 1,40-10-1,57-8-54,-102 24 65,1233-166-292,-658 129 181,-565 38 117,-156 3 75,-1179 44 555,1055-32-574,-1655 134-133,398 38 142,1463-178-46,-119 13-134,149-20 50,14 1 76,0 0-1,0 0 1,-1 0-1,1 0 1,0 0-1,0 0 1,0 0 0,0 0-1,0 0 1,0-1-1,0 1 1,0 0-1,0 0 1,0 0-1,0 0 1,0 0-1,0 0 1,0 0-1,-1 0 1,1 0-1,0 0 1,0 0 0,0 0-1,0 0 1,0-1-1,0 1 1,0 0-1,0 0 1,0 0-1,0 0 1,0 0-1,0 0 1,0 0-1,0 0 1,0 0-1,0 0 1,0-1 0,0 1-1,0 0 1,0 0-1,0 0 1,0 0-1,0 0 1,1 0-1,-1 0 1,0 0-1,0 0 1,0 0-1,0 0 1,0 0-1,0-1 1,8-4-17,9-4-15,1 1 0,-1 1 1,32-9-1,-19 7-12,286-74-114,7 20 30,-290 57 126,857-119-107,4 65 16,-786 55 107,448-3 100,-517 9-40,-47-1-47,0 1-1,0 1 0,-10 2 1,-2 1 15,-98 14 46,-185 6-1,173-18-66,-1544 88 118,-1155 91-46,2824-185-94,-388 23 77,342-25-33,50 2-44,0-1 0,0 0 1,-1 0-1,1 0 1,0-1-1,0 1 1,-1 0-1,1 0 0,0-1 1,0 1-1,0 0 1,-1-1-1,1 1 0,0-1 1,-1-1-1,3 2-5,-1-1 0,1 0-1,0 0 1,0 0 0,0 1 0,0-1-1,0 0 1,0 1 0,0-1-1,1 1 1,-1 0 0,0-1 0,0 1-1,1-1 1,30-8-68,-20 6 46,701-158-396,11 63 307,765-40-4,-1013 101 103,110 12 221,-620 31-113,7 0-43,-608 77 256,614-81-292,-226 26 39,-705 92 24,700-82-72,-1106 145 178,1338-181-180,-153 13 0,134-14 0,-1-1 0,-51-8 0,87 7 0,-1 1 0,0-1 0,1 0 0,-1-1 0,1 1 0,-1-1 0,1 0 0,-7-4 0,10 5 0,0 0 0,0 1 0,0-1 0,0 0 0,0 0 0,1 0 0,-1 0 0,0-1 0,1 1 0,-1 0 0,0 0 0,1 0 0,-1 0 0,1-1 0,0 1 0,-1 0 0,1 0 0,0-1 0,0 1 0,0 0 0,0-1 0,0 1 0,0 0 0,0-1 0,0 1 0,1 0 0,-1 0 0,0-1 0,1 1 0,-1 0 0,1 0 0,-1 0 0,1-1 0,1 0 0,4-8-5,1 2-1,0-1 0,1 1 1,-1 0-1,1 0 1,1 1-1,0 0 0,12-7 1,-9 5-9,29-18-32,0 1 0,2 2-1,53-21 1,141-42-22,-188 70 55,1360-407-169,-1382 417 182,30-9 0,1 4 0,99-10 0,-130 22 0,-26 0 0,-1 0 0,1 0 0,0 0 0,-1 0 0,1 0 0,0 0 0,0 0 0,-1 0 0,1 0 0,0 1 0,0-1 0,-1 0 0,1 0 0,0 1 0,-1-1 0,1 0 0,0 1 0,-1-1 0,1 1 0,-1 0 0,-1 1 0,1-1 0,-1 0 0,1 0 0,-1 0 0,0 0 0,0 0 0,0-1 0,1 1 0,-1 0 0,0 0 0,0 0 0,0-1 0,-2 2 0,-21 13 0,0-4 3,0 0 1,-1-2-1,-26 7 0,-83 15 96,90-22-59,-526 89 30,-8-30-76,-304 5 262,682-62-147,-317 7-306,497-19 196,7 1 0,-1 0 0,1-1-1,-1-1 1,1 0-1,0-1 1,-19-7 0,27 9-49,-1-3 9,-8-11 14,-7-10 28,17 20 9,3 3 22,0 0-139,0-1 114,-1 0 0,1 0 0,0 0 0,1 0 0,-1 0 0,0-1 0,1-4 0,0 7 2,0 0 0,0-1 0,1 1-1,-1-1 1,0 1 0,1 0-1,-1 0 1,1-1 0,0 1 0,1-2-1,-1 1-17,-1 0 0,1 1 1,0-1-1,1 1 0,-1-1 0,0 1 0,0-1 0,1 1 0,-1 0 0,1-1 0,-1 1 1,1 0-1,-1 0 0,1 0 0,0 0 0,-1 1 0,1-1 0,0 0 0,3 0 0,2-1-29,28-10-17,0 1-1,72-13 0,77 3-172,-89 11 247,397-41-52,548-73 264,-1030 123-225,22-7-16,-68 8 90,-265 36 423,159-17-333,66-9-227,-645 76 54,-3-29 92,687-55-89,-54 2 0,-98-7 0,179 2 0,1 0 0,-1-1 0,-15-4 0,24 6 0,1 0-1,0 0 1,-1 0-1,1-1 0,-1 1 1,1 0-1,-1 0 1,1 0-1,0-1 1,-1 1-1,1 0 1,-1 0-1,1-1 0,0 1 1,-1 0-1,1-1 1,0 1-1,-1 0 1,1-1-1,0 1 0,0 0 1,-1-1-1,1 1 1,0-1-1,0 0 1,0 0-5,0 0 1,1 1 0,-1-1 0,1 0-1,-1 0 1,1 0 0,0 1-1,-1-1 1,1 0 0,0 1 0,0-1-1,-1 1 1,1-1 0,0 0-1,0 1 1,1-1 0,20-9-51,-18 8 45,87-31-124,129-30 0,-80 25 72,203-42-64,4 22 37,-233 39 58,175-19 57,378-3 0,291 61-67,-572-4 99,135 7-63,346-16 268,-725-9-94,58-2-31,106-2-44,131 12-183,-264-2 165,831-27 251,-988 22-310,242-16 48,21 0 41,-267 16-107,509-30-12,-355 9-15,137-9 56,162 50-92,-324-16 49,-87-3 105,-40 0-63,1-1-1,-1 0 1,28-7 0,-40 8-17,-5 1 54,-47 8-184,0-2 0,-64 1 0,45-4-336,-345 16 102,-260-13 452,232-15-156,374 9-92,-2 1 150,218-19 0,305 7 0,-206 8-1280,-279 16 464,-114 30-4209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7:27.702"/>
    </inkml:context>
    <inkml:brush xml:id="br0">
      <inkml:brushProperty name="width" value="0.4" units="cm"/>
      <inkml:brushProperty name="height" value="0.8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9751 0 4735,'1'3'3494,"5"15"-2957,-2 0 1,0 1-1,-1-1 1,1 31 0,-8 77 1014,1-68-736,2-13-229,2-1 1,1 1 0,3-1 0,17 79-1,8-20 83,-15-52-249,-1 0-1,-2 1 1,5 64-1,-11 59 337,0 9-351,-2 130-19,-7-267-327,0-22-24,1 0-1,2 1 1,4 41-1,3 26 141,1 6-116,-7-87-31,0-1 0,-1 1 0,0 0 0,0 0 0,-2 0 0,-4 21 0,-5 45 44,11-75-47,-1 1 1,1-1-1,0 1 0,1-1 1,-1 1-1,2 4 0,3 19 21,0 17-227,-3-30 223,1 1-29,-3-14-11,1-1 0,-1 0-1,0 1 1,0-1 0,0 0 0,0 1 0,0-1 0,0 0-1,1 1 1,-1-1 0,0 1 0,0-1 0,0 0 0,0 1-1,-1-1 1,1 0 0,0 1 0,0-1 0,0 0-1,0 1 1,0-1 0,0 0 0,0 1 0,-1-1 0,1 0-1,0 1 1,0-1 0,0 0 0,-1 0 0,1 1 0,-1 0 33,-1 2-25,-1 0 0,1 0 0,-1 0 0,0 0 0,0-1 0,0 1 0,0-1 0,0 0 0,0 0 0,0 0 0,-1 0 0,1 0 0,-1-1 0,0 0-1,1 1 1,-6 0 0,3-1 6,-34 7 45,-45 3-1,2 0 139,-263 23-373,-2-27 321,126-16-161,1 1-16,141 7-2,-193 9 267,-128 32-398,255-20 142,2 0-14,-650 19-16,710-34-236,55-2 299,1-2 1,-41-2-1,28-2-114,-67 6-1,62-1 173,16 0 6,-207 1-163,69 3 286,90-2-261,-146 16-266,181-16 323,-81 11 24,-180 11 13,187-20 59,-2 0 32,-93-1-276,-84-10 216,-46 15-64,232-7-51,-29 2 102,-54 3-204,62-4 266,-259 10-83,235 0-41,-68 1-32,-15-4 21,51-2-9,69-2-18,59-2 144,-90-5 0,-58-10-183,8-2 99,53-1-10,24 1-13,73 6 23,18 1 32,7 5-81,19 1 30,-1-1 0,1 0 0,-1 0 0,1-1 0,-1 0 0,1 0 0,0 0 0,0 0 0,-10-5 0,2 2 19,-35-8 116,13 2-147,30 8-5,-1 0 0,0 1 0,1 0 0,-8-1 0,8 2 38,0-1 1,-1 0 0,1 0-1,0-1 1,0 1 0,-6-4-1,-14-6 51,22 10-73,-2-1 29,-6-12-236,7 9 220,0-2 4,0 0 0,0 0 0,0 0 0,1 0 0,0-1 0,0 1 0,-2-13 0,-8-42 14,-10-102 1,7 40-8,6 51-8,6 34-13,-2 0 0,-22-73 0,21 89 12,-5-33 0,8 36-6,-1 0-1,-11-31 1,11 37-3,1 0 0,0 0 0,-2-19 0,1 5 4,-17-45 53,20 65-95,-19-116 27,19 103 1,1-1 0,1 1 0,4-40 0,13-47 22,8-54 35,-10 65-12,-8 57-3,-1 1-1,0-43 1,-6 7-8,0 43-138,0 29 138,1 6-138,0-1 116,0 1 1,0 0 0,0-1 0,0 1 0,0 0-1,-1 0 1,1 0 0,-1 0 0,0 0 0,1 0-1,-2-1 1,1 1 0,0 0 0,0 0 0,-1 0 0,0 0-1,-1 4 1,-3 6 49,0 0 0,-12 19 1,3-4-46,-65 144-196,-143 230 1,181-338 195,-44 65 62,66-103-50,0-2-1,-44 41 1,41-46-1,20-18 54,-4 2 29,6-3-94,-1 0-1,1 1 1,0-1-1,-1 0 1,1 0-1,0 0 1,-1 1-1,1-1 1,-1 0-1,1 0 1,0 0-1,-1 0 1,1 0-1,-1 0 1,1 0-1,0 0 1,-1 0-1,1 0 1,0 0-1,-1 0 1,1 0-1,-1 0 1,1 0-1,0 0 1,-1 0-1,1 0 1,-1-1-1,0 1 1,-1 0 0,0-1 0,1 1 0,-1-1 0,1 1 0,-1-1 0,1 0 0,0 0 0,-1 1 0,1-1 0,0 0-1,0 0 1,-1 0 0,1 0 0,0-1 0,0 1 0,0 0 0,0 0 0,0-1 0,1 1 0,-1-1 0,0 1 0,1 0 0,-1-1 0,1 1 0,-1-1 0,1 0 0,-1 1-1,1-1 1,0-2 0,-1-1 2,-1-14-6,1 0-1,1 0 0,0 0 1,5-30-1,20-75 41,-22 108-23,19-72-20,4 1 0,3 1 1,4 1-1,80-146 0,-22 86-125,-84 136 118,-1 1-44,-6 7 50,0 1 0,0 0 0,0-1 0,0 1 0,0 0 0,0 0 0,1-1 0,-1 1 0,0 0 0,0 0 1,0 0-1,0-1 0,1 1 0,-1 0 0,0 0 0,0 0 0,1-1 0,-1 1 0,0 0 0,0 0 0,1 0 0,-1 0 0,0 0 0,0 0 0,1 0 0,-1 0 0,0 0 0,0-1 0,1 1 0,-1 0 0,0 0 0,1 0 0,-1 1 0,0-1 0,0 0 0,1 0 0,-1 0 0,0 0 0,1 0 0,-1 0 0,0 0 0,0 0 1,1 0-1,-1 1 0,5 14-25,-2 23 34,-8 10-154,-16 69 0,8-52 73,-32 203 101,34-181 29,1 98-1,32 525-387,19-413 496,1-43-47,-42-252 2,2 0-53,-2-1-58,1 0 0,0 0 0,0 0 0,0 0 0,0 0 0,0 0 0,0 0 0,1 0 0,-1 0 0,0-1 0,0 1 0,1 0 0,-1-1 0,0 1 0,1-1 0,-1 1 0,1-1 0,-1 0 0,0 0 0,2 1 0,1-1 7,-3 0-8,0 0 0,0 0 0,0 0 0,0 0 0,1-1 0,-1 1 0,0 0 0,0 0 0,0-1 0,0 1 0,0-1 0,0 1 0,0-1 0,0 1 0,0-1 0,-1 1 0,2-2 0,15-15 40,-9 9-9,31-24-25,14-13-12,-48 41 12,0 0-1,0 1 0,1-1 1,-1 1-1,1 0 1,0 0-1,8-2 1,-7 2 0,1-1 0,-1 1 0,14-9 0,-17 9-20,1 1-1,0-1 1,0 1-1,0 1 1,0-1-1,0 1 1,1 0 0,-1 0-1,0 0 1,1 1-1,-1 0 1,0 0-1,10 1 1,-5 0-6,-1-1 0,1-1 0,11-1 0,65-11-59,94-3-1,33-3-32,-157 11 151,1 1 7,90-25 1,-131 27-34,0 0 0,0-1-1,0-1 1,-1 0 0,0-2 0,-1 1 0,0-2 0,0 0 0,-1 0 0,13-14 0,-19 14-11,1 0 0,-2 0 1,1 0-1,-2-1 0,1 0 0,-1 0 0,-1 0 0,0-1 0,-1 1 0,0-1 0,-1 0 1,0 0-1,-1 0 0,0 0 0,-1 0 0,0-1 0,-3-18 0,2 28-8,1 1 0,0-1-1,-1 0 1,0 1 0,1-1 0,-1 1-1,0 0 1,0-1 0,-1 1 0,1 0-1,0-1 1,-1 1 0,1 0 0,-1 0 0,0 0-1,0 1 1,0-1 0,0 0 0,0 1-1,0-1 1,0 1 0,0-1 0,-1 1-1,1 0 1,-4-1 0,-1 0-13,-1 1 1,0 0-1,1 1 0,-1 0 1,0 0-1,1 0 0,-14 3 1,-369 89-242,276-61 115,-28 9-23,-180 44 6,311-81 142,0 0-1,-1 0 0,0-1 0,1 0 0,-1-1-1,0-1 1,-14 0 0,25 0 16,0 0 0,0 0 0,0 0 0,0-1 0,0 1 0,0 0 0,0-1 0,0 1 0,0-1 0,1 1 0,-1-1 0,-1 0 0,0-1-3,1 0 1,0 1-1,0-1 0,0 0 0,1 0 0,-1 1 0,0-1 1,1 0-1,-1 0 0,1 0 0,-1 0 0,1 0 1,0 0-1,0 0 0,0 0 0,0 0 0,1-4 1,0-1-15,1 0 0,-1 0 1,5-11-1,5-8 29,1 1 0,1 1 1,28-39-1,58-64-28,-71 93-17,57-62 33,137-120 0,71-87 3,-26-24-17,-262 320 14,9-12 5,23-37 1,-54 60 47,-65 31-90,-36 14-43,-40 4 177,-180 35 1,331-87-96,-24 6 12,-1-1 1,0-1-1,-56 0 1,85-5-19,0 0 0,1-1 1,-1 1-1,0 0 1,0-1-1,1 0 0,-1 0 1,0 1-1,1-2 1,-1 1-1,1 0 0,-1 0 1,1-1-1,0 0 1,-4-3-1,5 4 6,-1-1-1,1 1 1,0-1 0,0 0-1,1 0 1,-1 1 0,0-1-1,1 0 1,-1 0-1,1 0 1,-1 0 0,1 0-1,0 0 1,0 0 0,0 0-1,0 0 1,0 0-1,0 0 1,1 0 0,-1 0-1,1 0 1,0-3 0,5-10-32,0 0 0,1 0 0,1 1 0,0 0 0,1 0 1,11-13-1,4-1-15,42-41 0,-24 33 62,2 1 0,84-52 0,106-39 49,-223 120-63,0 0-12,-18 11-37,-15 7 35,-1 0 0,0-2-1,-30 10 1,29-12-266,0 1 0,0 2 0,-25 14 0,25-5-1504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7:58.407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5322 125 4863,'-410'38'8728,"127"-30"-6028,-150 9-1752,216 2-569,-247 11-27,336-31-183,-468 11 217,90 29-453,49 12 120,387-48 125,-1-2-1,-93-12 1,-42-1 145,-119 19-259,135-6 33,102-2-66,23-2-16,1-4-1,-75-16 0,54 8 71,-225-34 29,297 46-173,3-1 34,2 2-31,0-2 48,1-3 18,2-5-10,5 10 0,1-1 0,-1 0 0,0 1 0,1-1 0,-1 1 0,1-1 0,0 1 0,0-1 0,0 1 0,0 0 0,0-1 0,1 1 0,-1 0 0,1 0 0,-1 0 0,1 0 0,0 0 0,2-2 0,6-4 0,-1 0 0,15-9 0,-22 16 0,30-18-16,1 2-1,43-17 1,-42 19 55,-23 10-43,1 0 1,0 1 0,-1 0-1,1 1 1,1 0 0,-1 1-1,0 0 1,0 1 0,1 1-1,-1 0 1,1 0 0,-1 1-1,0 1 1,1 0 0,15 5-1,20 10 8,21 8-65,91 20 1,-87-32 0,120 5 1,75-14 111,-188-5-70,-35 2-18,493-14 210,541-11-56,-786 40-108,-168-8-20,51-5 0,-7 0 30,-117 0 79,-12 0-8,61-3-1,253-17-242,527 17 24,-866 0 124,0-2 0,22-4 0,10-2 134,-42 7-150,0 0 0,1 1 1,-1 0-1,0 0 1,0 0-1,9 3 1,-10-3 58,-2 1 68,-17 9-916,0-3 699,-1 1 1,1-2 0,-1 0-1,-29 6 1,-70 7-224,65-12 205,-344 66 94,10-2-14,-360 89-36,700-149 101,-45 15 30,76-20-57,14-5 6,-1-1 0,1 1 0,-1 0 0,1-1 1,-1 1-1,1 0 0,0-1 0,0 1 0,-1-1 0,1 1 1,0-1-1,0 0 0,1 1 0,9 4-5,1 0 0,0-1 0,0 0 0,18 2 0,55 5-61,-46-7 57,228 22 70,17 2-114,-130-10 29,193 29-72,-290-36 112,93 19 40,-139-26-53,-7-3 1,0 0-1,0 0 0,0 0 0,0-1 0,0 1 0,0-1 1,0 0-1,0 0 0,0 0 0,0-1 0,7-1 1,-97 23 195,56-13-155,-53 8 1,-647 38-219,645-49 169,-623 20 221,616-25-133,-463-20-173,159-17 31,207 21 194,126 10-95,1 4 0,-108 9 0,115-2-154,35-5 126,0 2 1,0 0-1,1 2 0,-1 0 1,-32 11-1,37-8-8,5 0-10,8-6-44,5 3-182,-1-1 246,0 0 0,0-1-1,1 0 1,-1 0-1,1 1 1,-1-1 0,1-1-1,0 1 1,0 0-1,0-1 1,0 1 0,0-1-1,0 0 1,0 0-1,1 0 1,-1-1 0,0 1-1,6-1 1,8 1-14,0-1 1,29-3-1,-18 0-56,689-50-328,-200 30 263,-283 17 69,-46 3 20,86-5-3,-88-20 209,-131 18-134,-57 8-27,-11-1-3,-19-2 53,-311 7 123,240 1-161,-310 0 109,-90 3-29,226 4-246,-851 36 88,729-28 111,3-26-108,369 5 54,26 3 0,0 0 0,0 0 0,0 0 0,0 0 0,0 0 0,0-1 0,0 1 0,0 0 0,0-1 0,0 1 0,0-1 0,0 1 0,0-1 0,-1 0 0,3-1-2,-1 1 0,0 0 1,1 0-1,-1 0 0,1 0 0,0 0 0,-1 0 0,1 0 0,0 0 1,0 0-1,0 0 0,-1 0 0,1 0 0,0 1 0,0-1 0,0 0 0,0 1 1,1-1-1,1 0 0,26-15-35,-2 5 21,0 1 0,1 1 1,35-5-1,88-6-92,21 10 97,50 1-117,72-3 296,-311 17-1648,10-3 1318,-11 6-1,-9 3-24,-77 19-227,-10 3 158,-5 0 95,5-2-1254,50-9-3339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8:16.092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2308 449 4863,'1'2'2075,"-1"3"-1819,1-1-1,-1 1 1,0-1-1,0 1 1,0 0 0,-1-1-1,1 1 1,-1-1-1,0 0 1,0 1-1,-1-1 1,1 0 0,-1 0-1,-3 6 1,1-4-55,-1 0 1,1 0-1,-1 0 1,0-1-1,0 0 1,-1 0-1,0 0 1,-6 4-1,-9 3 31,0-1-1,0-1 1,-1 0 0,-36 9-1,13-8 123,-1-2 0,-84 6 0,111-13-245,-26 0 201,1-1 0,-1-2 0,0-2 0,-49-10 1,-302-30 1059,-1 34-1332,194 7 59,122 0 43,-1-3 0,1-3 0,-86-21 0,157 27-69,-1-1 1,1-1-1,0 0 1,0 0-1,0-1 0,1 0 1,-1-1-1,1 0 1,0 0-1,1-1 1,0 0-1,0-1 0,0 0 1,1 0-1,0 0 1,1-1-1,0 0 1,0 0-1,1-1 0,-5-13 1,9 21 29,0 0-16,1 2-78,0-1-1,0 0 0,-1 1 0,1-1 1,0 0-1,0 0 0,0 1 0,0-1 1,0 0-1,0 1 0,0-1 0,0 0 1,0 0-1,0 1 0,1-2 1,1 0-14,0-1 1,1 1 0,-1 0 0,1-1 0,0 1 0,0 0 0,0 1-1,0-1 1,0 0 0,0 1 0,0 0 0,0 0 0,4-1 0,8-1 18,27-3-1,-10 2 58,5-3-59,140-28-51,-126 22 15,71-27-1,29-17 259,191-47 0,-26 17-298,-298 83 74,0 0 1,0 2 0,31-2 0,-40 4-13,0 1 0,0 0 0,-1 0 1,1 1-1,-1 0 0,1 0 0,-1 1 0,0 0 1,14 8-1,-7-2 7,0 0 0,-1 1 0,-1 1 1,0 1-1,22 24 0,-28-29 6,-1 0 1,-1 1-1,0 0 1,0 0-1,0 1 0,-1-1 1,0 1-1,-1 0 1,0 0-1,0 0 0,-1 0 1,2 13-1,-4-16-15,-1 0 0,1 0 0,-1 0 0,0-1-1,0 1 1,-1 0 0,1 0 0,-1-1 0,0 1-1,-1-1 1,0 0 0,0 1 0,0-1 0,0 0 0,-1-1-1,1 1 1,-8 6 0,6-6 8,0 0-1,-1-1 1,0 0-1,1 0 1,-2 0-1,1 0 1,0-1-1,-1 0 1,1 0 0,-1-1-1,0 0 1,0 0-1,0 0 1,-8 0-1,-23-2-1,0-2 0,1-1 0,-43-10 0,-10 0 0,-65-1 41,-263 9 0,-152 63 5,523-50-174,44-7 59,5 1-22,2 1 79,1 0-1,0-1 1,-1 0-1,1 0 1,0 0 0,0 0-1,0 0 1,0-1-1,0 0 1,7 0-1,58 2-122,-46-2 119,342-3-1507,174 9-1604,-387 7 1284,240 55 0,-82 10-262,-8 29-382,-237-79 1549,0-2-1452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8:16.92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3920 137 7423,'-135'-6'2542,"-56"-5"-92,-427-52 1910,385 45-3907,-160-8 382,257 21-628,-380-2-94,105 23-14,44 0 48,-64-4-117,307-5 48,-34 0-156,134-6 100,0 0 0,0 2 0,1 1 0,-1 0 0,-33 12 0,56-15-21,-1-1 0,1 0 0,-1 1 0,1-1-1,-1 1 1,1-1 0,0 1 0,-1 0 0,1-1-1,0 1 1,-1 0 0,1 0 0,0 0 0,-2 1 0,-1 0-204,3-1 198,1-1-31,-1 1 1,1 0-1,-1 0 0,1 0 0,0-1 0,0 1 0,-1 0 0,1 0 0,0 0 0,0 0 0,0 0 0,0-1 1,0 1-1,0 0 0,0 0 0,0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8:18.07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5913 99 5759,'-3'1'1066,"-16"3"807,-28 2-1,-1 0-261,21-3-674,-1-1 0,-42-3 0,17-1-258,-158-11 1355,28 0-1180,-267 13-236,47 2-374,204-9-254,-53 0-47,3-1 92,0 1-17,51 4-36,-162 4-28,205 7 47,-369 14 1,1-19-15,294-23-113,115 7 218,-236-12 296,187 16-98,86 7-280,-80-14 1,111 11 17,-1 1 1,0 2-1,-85 9 0,-41 17-81,62-14 32,96-8 31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8:18.436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18 20223,'41'-7'0,"-4"-3"-1616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34.03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69 138 4351,'-11'4'814,"-1"-2"0,0 0 0,-21 2 3528,52 3-3924,-17-6-372,15 2 254,0 0 1,0-2-1,0 1 0,29-3 0,-15 1-129,128-10 691,-34 2-568,561-21 133,-482 20-330,771 18 479,-782 0-491,103 9 22,-66 2-118,8 0-2,264 12-51,-188-12 248,-58-3-141,-40-1 58,-74-4-237,176-2 284,-182-8-90,291-5-25,19 1-16,-231 5-14,185 8-16,-148-2-7,154 11-58,202 5 298,-525-23-253,272-24-61,-109 2 53,72-1 204,15-1 10,-51 6 62,-97 3-96,-54 7-41,254-20 57,-78 13-13,-161 11-177,32-12 126,-26 1 74,-97 10-155,133-4-10,18 14-64,33 3 62,-82-4 15,-97-3 11,226 2-5,-30-8-20,-66 4 12,44-17-11,-51 2 0,514-7 128,-384 26-7,-62 0-231,205 4 99,-98-2 10,-138-1 13,346 18 41,-335-12-25,40 3 8,216 12-36,-258-18 28,47-1 8,202 0-36,-224-10 34,-15 0-4,143-7 60,-83-1-28,-34 2-235,-54 1 336,23 11-157,50-1-26,218 0 20,-329-1-31,-26-1 62,557 10 33,-578-10-79,100-5-14,135-11 9,-42 3-33,-255 7 46,367-14 3,-173 13 36,-2-1 0,-195 7-35,286-9 218,113-23-235,-305 15 72,-41 4-50,61-7-89,174-41 0,-282 48 112,83-6-1,70 9-198,100 18 347,-2 19-131,-253-21 42,252 10-210,-91-8-47,-77-3 379,19 1-295,103 6 145,-190-9-48,-2 1 44,97-1 88,-155-7-1404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8:19.948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3723 226 6143,'-2'-1'5448,"-100"-41"-2086,75 29-2855,-1 2 0,0 0 0,0 2 0,-39-8 1,-51 2 313,-145 1 0,-119 23-145,65-6-59,191-3-458,-27-5 124,-251-41 0,269 24-209,-226-7 1,220 27-18,-99 2-61,120 7 109,-43 2-82,86-10-23,28-1 0,-1 2 0,-53 8 0,-92 26-24,189-34 24,-20 7 11,14-3 42,32-10-361,25-4 1,-35 8-407,-1 1 0,1 0 1,-1 0-1,1 1 1,10 2-1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8:21.395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2102 433 6783,'-2'-1'3504,"-25"-16"-2104,0 3 0,-1 0 0,-32-11 0,41 20-1110,0 0 1,-1 1-1,0 0 0,1 2 0,-35 0 1,19 2-52,2-1 119,-57 7-1,-121 20 422,-73 11 42,222-28-663,0-4 1,-75-2-1,104-2-72,7 0 10,1-2 0,-1 0-1,1-2 1,-27-5 0,-21-5-96,67 12 14,1 1-1,0-2 1,-1 1-1,1-1 1,0 1-1,0-2 1,-9-3-1,-1-2 71,-5 2-89,0 0 1,0 2-1,-1 1 0,-32-2 0,4 3 15,-54 6-1,78-2 26,-31 0-34,17-1 4,-66 11-1,91-9-4,-1 1 0,1 2 0,3-1-10,9-4-44,5-1-17,-1-1 64,1 0 0,-1 1 0,1-1 0,-1-1 0,0 1-1,0 0 1,3-2 0,6-4 7,38-11 0,1 1 0,55-10 0,-61 16 0,405-94-139,-293 69 76,38-7 34,200-50 196,-369 86-172,-15 3-1,0 1 0,0 0 0,0 1 0,0 0 0,1 1 1,-1 0-1,0 1 0,1 0 0,14 1 0,-13 3 6,5 4 8,-14-4 17,-1 0 10,3 1 86,5 5-163,0 0 1,0-1 0,15 10 0,-20-17 52,-1 1-1,0-1 1,1 0 0,-1 0-1,1 0 1,0-1-1,0 0 1,-1 0 0,1 0-1,0 0 1,0-1-1,0 0 1,9 0-1,-1-1 24,7 1-109,93 3-126,-93-1 271,0 1-1,0 0 1,30 11-1,164 51-63,-125-44-110,16 4-468,-73-16-2438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8:18:23.020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4227 1 8191,'-3'1'3463,"-14"2"-2754,0 0 0,0 0 0,0-2 0,-1 0 0,1-1 0,-27-4 0,-36 1 452,-392 54 1146,86-5-1313,-292 2-402,203-25-525,-132 8-17,578-29-44,-318 21 169,-1-21-315,303-2 84,24 1 74,-1-2 1,-41-6 0,58 5-42,-20 1-8,-4 1 31,-87 10-74,97-9 78,0 1 0,-21 4 0,-7 2-6,-58 11 5,6 0-16,126-16-115,22-9 54,-1-3 0,-1-2 1,89-31-1,-111 33 156,31-11-125,79-16 0,-89 28 19,0 3 0,0 2-1,1 2 1,-1 2 0,0 2 0,53 10 0,268 77-134,-239-54 144,-54-18 28,153 15 1,79-21 30,-294-12-44,11 1 12,0-2 0,0 0-1,0-1 1,26-7-1,-34 4 380,-28-7-250,7 8-126,-1 0 1,0 1-1,0-1 1,0 1-1,0 0 1,-1 1-1,-8-2 1,-56-8 141,59 10-126,-270-20 179,-54-8-230,314 26 24,-410-49 118,-39 55-158,437 0 48,19-2-49,-26 5 1,41-5 32,1-1 1,0 1 0,-1 0-1,1 0 1,0 0-1,-1 0 1,1 0-1,0 0 1,-1 0 0,1 1-1,0-1 1,-1 0-1,1 0 1,0 0 0,-1 0-1,1 0 1,0 0-1,-1 1 1,1-1-1,0 0 1,-1 0 0,1 0-1,0 1 1,0-1-1,-1 0 1,1 0-1,0 1 1,0-1 0,0 0-1,0 1 1,-1-1-1,1 0 1,0 0 0,0 1-1,0-1 1,0 0-1,0 1 1,0-1-1,0 0 1,0 1 0,0 0-1,0 0-12,1 0-1,0 0 0,0 0 1,0 0-1,0-1 1,0 1-1,0 0 0,0 0 1,0 0-1,3 0 1,33 15-219,7-5 205,0-2 0,1-2 1,61 1-1,-49-4 16,92 6-2873,62 5-4274,-126-6 2366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39.08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8419 228 8063,'0'0'2075,"-14"-9"-416,3 4-1219,0 1 0,-1 0 0,1 1 0,-1 0 0,-17-2 1,-62-2 1185,63 6-1187,-142-7 1206,-123-8 182,-65 8-1050,-1 22-256,345-14-507,-457 38-74,150-10 184,-672 21 132,323-7-275,395-20 14,-160 1 72,170-10-55,219-10-25,-336 23 203,-181 20 37,338-49-202,74-2-21,53 5 5,-486 13 194,403 1-119,-191 11-305,172-13 307,102-4 9,68-6-66,0-1 1,0-2-1,-44-6 0,-27-2-338,70 6 335,0 1 0,0 2-1,0 1 1,-47 8 0,-52 2 26,51-11-94,93-13 95,18-3-100,0 2 0,1 2 0,40-10 0,-22 6 54,161-58-55,122-35-235,-187 79 448,-130 27-172,0 2 0,0 0 1,0 1-1,1 1 0,-1 0 0,29 7 0,-43-7 10,1 0-2,0 0-1,1 0 1,-1 0-1,0 1 1,0 0-1,0 0 1,0 0-1,0 0 1,0 1-1,0-1 1,-1 1-1,0 0 1,1 0-1,-1 0 1,4 6-1,-2-1 0,-5-7-2,1 0 0,-1 0 0,0 1 0,0-1 0,1 0 0,-1 0 0,0 0 0,0 0 0,0 1 0,0-1 0,0 0 1,0 0-1,-1 0 0,1 1 0,0-1 0,-1 0 0,1 0 0,0 0 0,-1 0 0,1 0 0,-1 0 0,0 0 0,1 0 0,-1 0 0,0 0 0,0 0 0,0 0 0,-1 1 0,0 0 6,-3 2 3,1 0-1,-1 0 1,0-1 0,0 1-1,0-1 1,0 0 0,-1-1 0,-6 3-1,-48 14 58,59-19-60,-258 51 256,225-44-276,24-4 6,0-1-1,-1 0 1,1-1-1,0 0 1,-14-1-1,48-7-58,-5 0 85,17 0 93,138-18-333,-123 19 150,-31 3-3,0 0 0,0 2 0,0 0 0,0 2 0,32 4 0,-45-3 58,-7-1-32,-15 1-103,-27-1-70,-308-11 460,232 4-192,88 7-132,-32 3 0,27-1 48,1 3-24,33-6 22,10-1 31,86-18-109,-44 8-18,77-7 1,221 23 20,-18-5 136,0-23-103,-262 17 64,510-59 30,-3-22-57,-271 40 30,125-1 81,-327 40-64,263-11 0,174 23-10,-185 14 13,-125-4-49,4 6 80,-40-3-79,-114-15 64,136-17-1,-39 2-1,109-9-76,86-1 64,-340 23-20,275-13 232,92-3-417,-217 14 262,445 14 2,-608-10-1481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41.12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12510 191 9727,'-77'-4'2927,"-143"-26"-1,25 2-1627,-366-20 1208,-198 19-1869,0 53-463,126-18 132,552-7-198,-178-3-46,-105-1-30,-312 1 351,586 3-382,-521-1 50,242-3 127,154 0-170,-49 0-179,-139 0 202,48-3 76,-1 1-13,-296-8 83,356 5-231,-54 6 53,90 3 0,-95 14 34,80 0-12,-240 12 82,428-19-90,-97 3-23,-112 9-36,-35-1 62,236-14-34,31-2-100,-134 9 117,-69 6 0,197-16 154,-201-4-137,51-2-7,93 4-27,52-1-2,0 3 0,-107 15 0,165-14-317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1T11:39:42.30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16 7167,'289'-8'2264,"-8"1"914,0 20-1564,-138 2-1560,411 59 428,-19 28 286,-406-76-643,263 40 124,294-23 181,-633-41-402,608-1 210,-155-4-308,628 18 81,-603-21 217,-85 1-123,-156 2-79,198 2 76,-277 6-111,279 14-183,-150-6 579,-72-5-469,70 2 66,19 0 32,-291-7-2,71-8-1,65-15 29,-39 3-36,77-7 28,164-11-25,27 5 34,-321 20 188,171-10-412,161-15 173,-258 12-2750,-62 3-5827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DAC-D4CE-4D41-A270-2D994750B789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3771D-2FDF-40DF-842A-AEB11336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3771D-2FDF-40DF-842A-AEB113364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7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99002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744"/>
            <a:ext cx="8389815" cy="459911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04DF-D89F-4C72-831D-AC50F52B7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16F9C-A1FA-4C62-850D-243092BDA9D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2DB9A4-EA49-46E4-B647-AC23B534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00527"/>
            <a:ext cx="7196842" cy="615553"/>
          </a:xfrm>
          <a:noFill/>
        </p:spPr>
        <p:txBody>
          <a:bodyPr lIns="45720" tIns="0" rIns="45720" bIns="0"/>
          <a:lstStyle>
            <a:lvl1pPr>
              <a:lnSpc>
                <a:spcPct val="100000"/>
              </a:lnSpc>
              <a:defRPr sz="4000" b="1" u="none" cap="none" baseline="0">
                <a:solidFill>
                  <a:srgbClr val="10497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32579" y="1082496"/>
            <a:ext cx="4114800" cy="4351338"/>
          </a:xfrm>
        </p:spPr>
        <p:txBody>
          <a:bodyPr>
            <a:normAutofit/>
          </a:bodyPr>
          <a:lstStyle>
            <a:lvl1pPr marL="228600" indent="-228600">
              <a:buClr>
                <a:srgbClr val="5B6770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</a:defRPr>
            </a:lvl1pPr>
            <a:lvl2pPr marL="685800" indent="-228600">
              <a:buClr>
                <a:srgbClr val="5B6770"/>
              </a:buClr>
              <a:buFont typeface="Wingdings" panose="05000000000000000000" pitchFamily="2" charset="2"/>
              <a:buChar char="w"/>
              <a:defRPr sz="2000">
                <a:solidFill>
                  <a:srgbClr val="000000"/>
                </a:solidFill>
              </a:defRPr>
            </a:lvl2pPr>
            <a:lvl3pPr marL="1143000" indent="-228600">
              <a:buClr>
                <a:srgbClr val="5B6770"/>
              </a:buClr>
              <a:buFont typeface="Wingdings" panose="05000000000000000000" pitchFamily="2" charset="2"/>
              <a:buChar char=""/>
              <a:defRPr sz="2000">
                <a:solidFill>
                  <a:srgbClr val="000000"/>
                </a:solidFill>
              </a:defRPr>
            </a:lvl3pPr>
            <a:lvl4pPr marL="1600200" indent="-228600">
              <a:buClr>
                <a:srgbClr val="5B6770"/>
              </a:buClr>
              <a:buFont typeface="Arial" panose="020B0604020202020204" pitchFamily="34" charset="0"/>
              <a:buChar char="›"/>
              <a:defRPr sz="2000">
                <a:solidFill>
                  <a:srgbClr val="000000"/>
                </a:solidFill>
              </a:defRPr>
            </a:lvl4pPr>
            <a:lvl5pPr marL="2057400" indent="-228600">
              <a:buClr>
                <a:srgbClr val="5B6770"/>
              </a:buClr>
              <a:buFont typeface="Arial" panose="020B0604020202020204" pitchFamily="34" charset="0"/>
              <a:buChar char="-"/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79" y="6402632"/>
            <a:ext cx="520356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400">
              <a:defRPr/>
            </a:pPr>
            <a:fld id="{AA1D5840-4A49-4640-A480-501A25C802DA}" type="slidenum">
              <a:rPr lang="en-US" smtClean="0">
                <a:solidFill>
                  <a:srgbClr val="000000"/>
                </a:solidFill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28B82-74C6-4485-8240-F11DFF541E3E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4F0C6-6F07-4D9B-B3DC-99F78D31E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1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+Pr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64659AB-23A8-4B33-B7B0-2E980AA82C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" y="2768"/>
            <a:ext cx="12191637" cy="6857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6942E5-E0E3-443F-8730-F492A59CD1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FCA1FC-87A7-47EC-8AA4-B05594197578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</p:spTree>
    <p:extLst>
      <p:ext uri="{BB962C8B-B14F-4D97-AF65-F5344CB8AC3E}">
        <p14:creationId xmlns:p14="http://schemas.microsoft.com/office/powerpoint/2010/main" val="3948174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0+Pr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0285484A-33C1-4BE2-BDF8-3B2EBD16C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4" y="2768"/>
            <a:ext cx="12191639" cy="6857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35E0F-8D3D-408F-8AEA-5840F87DDA60}"/>
              </a:ext>
            </a:extLst>
          </p:cNvPr>
          <p:cNvSpPr txBox="1"/>
          <p:nvPr userDrawn="1"/>
        </p:nvSpPr>
        <p:spPr>
          <a:xfrm>
            <a:off x="457200" y="5939135"/>
            <a:ext cx="46586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nscc.ca/programs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63CA3-D70E-44C2-B9EA-D861CD043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1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% working in 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C8D117-D327-43D5-82A0-29FB7A4A6F62}"/>
              </a:ext>
            </a:extLst>
          </p:cNvPr>
          <p:cNvSpPr/>
          <p:nvPr userDrawn="1"/>
        </p:nvSpPr>
        <p:spPr>
          <a:xfrm>
            <a:off x="1916672" y="1247955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86%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NSCC grads feel </a:t>
            </a:r>
            <a:b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</a:b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"/>
                <a:ea typeface="Interstate"/>
                <a:cs typeface="Interstate"/>
              </a:rPr>
              <a:t>their program prepared them for their career.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(NSCC 2014 Graduate Follow Up Study)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002764-C1EA-49BB-ABAD-D9C0B04CD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C3F6B7-183A-443C-8366-B72B4EE3CF4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559E7-7163-4F01-AC27-B1C999FFDE11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9E0DD1-B608-4F62-AFA0-EBFE531943A5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6595"/>
            <a:ext cx="0" cy="2373951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CD4B82-E1C9-4E2B-99A6-09C7AE59AE5A}"/>
              </a:ext>
            </a:extLst>
          </p:cNvPr>
          <p:cNvSpPr txBox="1"/>
          <p:nvPr userDrawn="1"/>
        </p:nvSpPr>
        <p:spPr>
          <a:xfrm>
            <a:off x="1472453" y="1705522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89%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FA5E7-1FA4-4C91-ACC3-B259A5D7A053}"/>
              </a:ext>
            </a:extLst>
          </p:cNvPr>
          <p:cNvSpPr txBox="1"/>
          <p:nvPr userDrawn="1"/>
        </p:nvSpPr>
        <p:spPr>
          <a:xfrm>
            <a:off x="1635275" y="3912660"/>
            <a:ext cx="40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feel their program prepared them for their career*</a:t>
            </a:r>
          </a:p>
        </p:txBody>
      </p:sp>
    </p:spTree>
    <p:extLst>
      <p:ext uri="{BB962C8B-B14F-4D97-AF65-F5344CB8AC3E}">
        <p14:creationId xmlns:p14="http://schemas.microsoft.com/office/powerpoint/2010/main" val="234306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of jobs in P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25FDC-4A9F-4160-988E-1AACFA635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23ACB-5B15-4E80-AE24-2072B75B0B32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BC63BC-F9DB-43BC-A35D-6A0780D050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40486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B2A48-426C-4E97-B2B5-0AA0C236ED5C}"/>
              </a:ext>
            </a:extLst>
          </p:cNvPr>
          <p:cNvCxnSpPr/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882CDD-762A-4BF5-8B2D-CD979ABA2AF7}"/>
              </a:ext>
            </a:extLst>
          </p:cNvPr>
          <p:cNvSpPr txBox="1"/>
          <p:nvPr userDrawn="1"/>
        </p:nvSpPr>
        <p:spPr>
          <a:xfrm>
            <a:off x="1561352" y="1751817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B4B45-DE41-4AC7-B2F4-35E9B6606092}"/>
              </a:ext>
            </a:extLst>
          </p:cNvPr>
          <p:cNvSpPr txBox="1"/>
          <p:nvPr userDrawn="1"/>
        </p:nvSpPr>
        <p:spPr>
          <a:xfrm>
            <a:off x="1724174" y="3958955"/>
            <a:ext cx="45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employed NSCC graduates live and work in Nova Scotia*</a:t>
            </a:r>
          </a:p>
        </p:txBody>
      </p:sp>
    </p:spTree>
    <p:extLst>
      <p:ext uri="{BB962C8B-B14F-4D97-AF65-F5344CB8AC3E}">
        <p14:creationId xmlns:p14="http://schemas.microsoft.com/office/powerpoint/2010/main" val="1671064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-Satsf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56B9-42A7-401E-A818-1C8234303A4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803401" y="1514475"/>
            <a:ext cx="59309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Bold"/>
                <a:ea typeface="Interstate-Bold"/>
                <a:cs typeface="Interstate-Bold"/>
              </a:rPr>
              <a:t>Two-thirds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Regular"/>
                <a:ea typeface="Interstate-Regular"/>
                <a:cs typeface="Interstate-Regular"/>
              </a:rPr>
              <a:t>projected job openings from 2011-20 are in occupations requiring college or university education.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nterstate-Light"/>
              <a:ea typeface="Interstate-Light"/>
              <a:cs typeface="Interstate-Ligh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nterstate-Light"/>
                <a:ea typeface="Interstate-Light"/>
                <a:cs typeface="Interstate-Light"/>
              </a:rPr>
              <a:t>(Canadian Occupational Projection System)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ECA89-13D2-4529-9915-8F1A96FDB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AEBE2F-3367-409C-826F-CEF564AC65C4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434A5-B73A-4F98-8CD4-3B40CD7991AA}"/>
              </a:ext>
            </a:extLst>
          </p:cNvPr>
          <p:cNvSpPr txBox="1">
            <a:spLocks/>
          </p:cNvSpPr>
          <p:nvPr userDrawn="1"/>
        </p:nvSpPr>
        <p:spPr>
          <a:xfrm>
            <a:off x="1358153" y="6140486"/>
            <a:ext cx="105156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*Canadian Occupational Projection System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FB3C3-C95F-4E3E-A151-342A66736F1C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061534"/>
            <a:ext cx="0" cy="2681728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D8E32-7F45-4FBF-8223-B0AC73E7DFD1}"/>
              </a:ext>
            </a:extLst>
          </p:cNvPr>
          <p:cNvSpPr txBox="1"/>
          <p:nvPr userDrawn="1"/>
        </p:nvSpPr>
        <p:spPr>
          <a:xfrm>
            <a:off x="1472453" y="1541727"/>
            <a:ext cx="51978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2/3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46A92-9FDD-4A08-94B2-8F0EA503A07B}"/>
              </a:ext>
            </a:extLst>
          </p:cNvPr>
          <p:cNvSpPr txBox="1"/>
          <p:nvPr userDrawn="1"/>
        </p:nvSpPr>
        <p:spPr>
          <a:xfrm>
            <a:off x="1635276" y="3748865"/>
            <a:ext cx="4765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projected job openings from 2011-20 are in occupations requiring college or university education.*</a:t>
            </a:r>
          </a:p>
        </p:txBody>
      </p:sp>
    </p:spTree>
    <p:extLst>
      <p:ext uri="{BB962C8B-B14F-4D97-AF65-F5344CB8AC3E}">
        <p14:creationId xmlns:p14="http://schemas.microsoft.com/office/powerpoint/2010/main" val="2889994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379EDD-02DF-468D-A67A-285DB3D295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94D1E-AD4B-4B51-B544-0D92582706B0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20F4D6-22CE-40D8-A058-2BA916EF7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8153" y="6156528"/>
            <a:ext cx="10515600" cy="4032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buNone/>
            </a:pPr>
            <a:r>
              <a:rPr lang="en-US" sz="1600" dirty="0">
                <a:solidFill>
                  <a:srgbClr val="1049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*NSCC 2018 Graduate Survey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F7FB3F-EC75-400A-8A19-C20D32866D39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249424"/>
            <a:ext cx="0" cy="2377440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16E60E-518F-49F5-B9AD-855D8BC46901}"/>
              </a:ext>
            </a:extLst>
          </p:cNvPr>
          <p:cNvSpPr txBox="1"/>
          <p:nvPr userDrawn="1"/>
        </p:nvSpPr>
        <p:spPr>
          <a:xfrm>
            <a:off x="1469696" y="1711448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95%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D984D-BA42-413B-B68E-B3D6AB2FE815}"/>
              </a:ext>
            </a:extLst>
          </p:cNvPr>
          <p:cNvSpPr txBox="1"/>
          <p:nvPr userDrawn="1"/>
        </p:nvSpPr>
        <p:spPr>
          <a:xfrm>
            <a:off x="1632518" y="3918586"/>
            <a:ext cx="403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graduates satisfied with their overall NSCC experience*</a:t>
            </a:r>
          </a:p>
        </p:txBody>
      </p:sp>
    </p:spTree>
    <p:extLst>
      <p:ext uri="{BB962C8B-B14F-4D97-AF65-F5344CB8AC3E}">
        <p14:creationId xmlns:p14="http://schemas.microsoft.com/office/powerpoint/2010/main" val="3054492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9D88B7-482F-495D-A944-FED3F74F1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9B972-CCE0-4535-9EE7-3AE66874420F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9FA43-0563-48EB-A03C-ECC43779A187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59263"/>
            <a:ext cx="0" cy="2679192"/>
          </a:xfrm>
          <a:prstGeom prst="line">
            <a:avLst/>
          </a:prstGeom>
          <a:ln w="38100">
            <a:solidFill>
              <a:srgbClr val="FF6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CA7760-3E74-428C-AD6D-BFB5C68325A6}"/>
              </a:ext>
            </a:extLst>
          </p:cNvPr>
          <p:cNvSpPr txBox="1"/>
          <p:nvPr userDrawn="1"/>
        </p:nvSpPr>
        <p:spPr>
          <a:xfrm>
            <a:off x="1469696" y="1650471"/>
            <a:ext cx="47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32%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92F45-BA7B-4AF5-ACA8-1FA0C4A8F9FF}"/>
              </a:ext>
            </a:extLst>
          </p:cNvPr>
          <p:cNvSpPr txBox="1"/>
          <p:nvPr userDrawn="1"/>
        </p:nvSpPr>
        <p:spPr>
          <a:xfrm>
            <a:off x="1632518" y="3857609"/>
            <a:ext cx="433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of NSCC students are the first generation in their family to attend post-secondary </a:t>
            </a:r>
          </a:p>
        </p:txBody>
      </p:sp>
    </p:spTree>
    <p:extLst>
      <p:ext uri="{BB962C8B-B14F-4D97-AF65-F5344CB8AC3E}">
        <p14:creationId xmlns:p14="http://schemas.microsoft.com/office/powerpoint/2010/main" val="1673242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d-Sat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13F40-AD39-4EC6-A1E7-C10BE2142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6726" y="6011440"/>
            <a:ext cx="1569110" cy="365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144B6D-E207-4E07-B16F-0B0446402B17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BC488-E24F-4D8C-8E9C-950981633C74}"/>
              </a:ext>
            </a:extLst>
          </p:cNvPr>
          <p:cNvSpPr/>
          <p:nvPr userDrawn="1"/>
        </p:nvSpPr>
        <p:spPr>
          <a:xfrm>
            <a:off x="5749092" y="336368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BILLION</a:t>
            </a:r>
            <a:endParaRPr lang="en-US" sz="36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2DC30B-DA16-469E-B417-19E4A56805E1}"/>
              </a:ext>
            </a:extLst>
          </p:cNvPr>
          <p:cNvCxnSpPr>
            <a:cxnSpLocks/>
          </p:cNvCxnSpPr>
          <p:nvPr userDrawn="1"/>
        </p:nvCxnSpPr>
        <p:spPr>
          <a:xfrm>
            <a:off x="1371600" y="2120309"/>
            <a:ext cx="0" cy="2657677"/>
          </a:xfrm>
          <a:prstGeom prst="line">
            <a:avLst/>
          </a:prstGeom>
          <a:ln w="38100">
            <a:solidFill>
              <a:srgbClr val="FF6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0C8508-E15A-4BB4-BCEE-C3DC9B7498FE}"/>
              </a:ext>
            </a:extLst>
          </p:cNvPr>
          <p:cNvSpPr txBox="1"/>
          <p:nvPr userDrawn="1"/>
        </p:nvSpPr>
        <p:spPr>
          <a:xfrm>
            <a:off x="1561352" y="1686500"/>
            <a:ext cx="48521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FF661E"/>
                </a:solidFill>
                <a:latin typeface="Arial" charset="0"/>
                <a:ea typeface="Arial" charset="0"/>
                <a:cs typeface="Arial" charset="0"/>
              </a:rPr>
              <a:t>$1.8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686CE-B2F1-4184-8602-4D7EEF222A76}"/>
              </a:ext>
            </a:extLst>
          </p:cNvPr>
          <p:cNvSpPr txBox="1"/>
          <p:nvPr userDrawn="1"/>
        </p:nvSpPr>
        <p:spPr>
          <a:xfrm>
            <a:off x="1724174" y="4070100"/>
            <a:ext cx="515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497E"/>
                </a:solidFill>
                <a:latin typeface="Arial" charset="0"/>
                <a:ea typeface="Arial" charset="0"/>
                <a:cs typeface="Arial" charset="0"/>
              </a:rPr>
              <a:t>NSCC and its students contributed to the Nova Scotia economy in 2016-17</a:t>
            </a:r>
          </a:p>
        </p:txBody>
      </p:sp>
    </p:spTree>
    <p:extLst>
      <p:ext uri="{BB962C8B-B14F-4D97-AF65-F5344CB8AC3E}">
        <p14:creationId xmlns:p14="http://schemas.microsoft.com/office/powerpoint/2010/main" val="366805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J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A80B9-591D-47DE-A0AD-79283E0317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1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21BD9-4275-4167-99B6-0EE216A19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CC Campus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3B04D5-8D1C-4456-97E6-B740CD092EDB}"/>
              </a:ext>
            </a:extLst>
          </p:cNvPr>
          <p:cNvSpPr/>
          <p:nvPr userDrawn="1"/>
        </p:nvSpPr>
        <p:spPr>
          <a:xfrm>
            <a:off x="405114" y="0"/>
            <a:ext cx="11786886" cy="6858000"/>
          </a:xfrm>
          <a:prstGeom prst="rect">
            <a:avLst/>
          </a:prstGeom>
          <a:solidFill>
            <a:srgbClr val="102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2C42E2-046F-4484-A2D7-3E3AF2B57EB2}"/>
              </a:ext>
            </a:extLst>
          </p:cNvPr>
          <p:cNvSpPr/>
          <p:nvPr userDrawn="1"/>
        </p:nvSpPr>
        <p:spPr>
          <a:xfrm>
            <a:off x="0" y="0"/>
            <a:ext cx="405114" cy="6858000"/>
          </a:xfrm>
          <a:prstGeom prst="rect">
            <a:avLst/>
          </a:prstGeom>
          <a:solidFill>
            <a:srgbClr val="004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435673-9B23-4057-96B5-FC3C25CC64BD}"/>
              </a:ext>
            </a:extLst>
          </p:cNvPr>
          <p:cNvSpPr txBox="1">
            <a:spLocks/>
          </p:cNvSpPr>
          <p:nvPr userDrawn="1"/>
        </p:nvSpPr>
        <p:spPr>
          <a:xfrm>
            <a:off x="1371600" y="201168"/>
            <a:ext cx="7715380" cy="1449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Nova Scotia.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all over that.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C9B883F-643F-4D65-97D8-44B5999D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87" y="325519"/>
            <a:ext cx="8022739" cy="62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3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4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3B6E6-2D43-4CC8-B256-32D225BBA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31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78779-F3C6-4459-9F77-F50D1735199D}"/>
              </a:ext>
            </a:extLst>
          </p:cNvPr>
          <p:cNvSpPr/>
          <p:nvPr userDrawn="1"/>
        </p:nvSpPr>
        <p:spPr>
          <a:xfrm>
            <a:off x="3356149" y="2524614"/>
            <a:ext cx="904352" cy="904352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6EAF8-B005-4887-810B-5630A90E1251}"/>
              </a:ext>
            </a:extLst>
          </p:cNvPr>
          <p:cNvSpPr/>
          <p:nvPr userDrawn="1"/>
        </p:nvSpPr>
        <p:spPr>
          <a:xfrm>
            <a:off x="3356149" y="4375988"/>
            <a:ext cx="904352" cy="904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15898-C9D7-49AA-B900-D7AAB269E7E8}"/>
              </a:ext>
            </a:extLst>
          </p:cNvPr>
          <p:cNvSpPr/>
          <p:nvPr userDrawn="1"/>
        </p:nvSpPr>
        <p:spPr>
          <a:xfrm>
            <a:off x="6109396" y="2524613"/>
            <a:ext cx="904351" cy="904351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B7453-468D-4BE5-A737-90B60B1250BC}"/>
              </a:ext>
            </a:extLst>
          </p:cNvPr>
          <p:cNvSpPr/>
          <p:nvPr userDrawn="1"/>
        </p:nvSpPr>
        <p:spPr>
          <a:xfrm>
            <a:off x="6109396" y="3439013"/>
            <a:ext cx="904351" cy="904351"/>
          </a:xfrm>
          <a:prstGeom prst="rect">
            <a:avLst/>
          </a:prstGeom>
          <a:solidFill>
            <a:srgbClr val="00A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81F14-4744-47FE-A90C-27D7E8BD77F1}"/>
              </a:ext>
            </a:extLst>
          </p:cNvPr>
          <p:cNvSpPr/>
          <p:nvPr userDrawn="1"/>
        </p:nvSpPr>
        <p:spPr>
          <a:xfrm>
            <a:off x="6109396" y="4353413"/>
            <a:ext cx="904351" cy="904351"/>
          </a:xfrm>
          <a:prstGeom prst="rect">
            <a:avLst/>
          </a:prstGeom>
          <a:solidFill>
            <a:srgbClr val="CE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920D03-DDB1-4458-8FB5-C080DCD357B8}"/>
              </a:ext>
            </a:extLst>
          </p:cNvPr>
          <p:cNvSpPr/>
          <p:nvPr userDrawn="1"/>
        </p:nvSpPr>
        <p:spPr>
          <a:xfrm>
            <a:off x="7036322" y="2524613"/>
            <a:ext cx="904351" cy="904351"/>
          </a:xfrm>
          <a:prstGeom prst="rect">
            <a:avLst/>
          </a:prstGeom>
          <a:solidFill>
            <a:srgbClr val="FF6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B56FD3-A2D7-43ED-9DBB-A3FF32EC2585}"/>
              </a:ext>
            </a:extLst>
          </p:cNvPr>
          <p:cNvSpPr/>
          <p:nvPr userDrawn="1"/>
        </p:nvSpPr>
        <p:spPr>
          <a:xfrm>
            <a:off x="7036322" y="3439013"/>
            <a:ext cx="904351" cy="904351"/>
          </a:xfrm>
          <a:prstGeom prst="rect">
            <a:avLst/>
          </a:prstGeom>
          <a:solidFill>
            <a:srgbClr val="DF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ECEC5-DF2D-4484-8A1A-921AE0CB7A70}"/>
              </a:ext>
            </a:extLst>
          </p:cNvPr>
          <p:cNvSpPr/>
          <p:nvPr userDrawn="1"/>
        </p:nvSpPr>
        <p:spPr>
          <a:xfrm>
            <a:off x="7036322" y="4353413"/>
            <a:ext cx="904351" cy="904351"/>
          </a:xfrm>
          <a:prstGeom prst="rect">
            <a:avLst/>
          </a:prstGeom>
          <a:solidFill>
            <a:srgbClr val="EAD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2F8F71-654A-4176-B0D0-0C9418B4E9A1}"/>
              </a:ext>
            </a:extLst>
          </p:cNvPr>
          <p:cNvSpPr/>
          <p:nvPr userDrawn="1"/>
        </p:nvSpPr>
        <p:spPr>
          <a:xfrm>
            <a:off x="3356149" y="3449062"/>
            <a:ext cx="904352" cy="904352"/>
          </a:xfrm>
          <a:prstGeom prst="rect">
            <a:avLst/>
          </a:prstGeom>
          <a:solidFill>
            <a:srgbClr val="5B6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0C46E-4F08-4AA3-9D59-E66C6503EE3A}"/>
              </a:ext>
            </a:extLst>
          </p:cNvPr>
          <p:cNvSpPr txBox="1"/>
          <p:nvPr userDrawn="1"/>
        </p:nvSpPr>
        <p:spPr>
          <a:xfrm>
            <a:off x="1985007" y="2505634"/>
            <a:ext cx="916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</a:t>
            </a:r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772FB-4F21-45E0-8B5B-4B4B5408B161}"/>
              </a:ext>
            </a:extLst>
          </p:cNvPr>
          <p:cNvSpPr txBox="1"/>
          <p:nvPr userDrawn="1"/>
        </p:nvSpPr>
        <p:spPr>
          <a:xfrm>
            <a:off x="8398333" y="2505634"/>
            <a:ext cx="1077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Seconday</a:t>
            </a:r>
            <a:endParaRPr lang="en-US" dirty="0"/>
          </a:p>
          <a:p>
            <a:r>
              <a:rPr lang="en-US" dirty="0"/>
              <a:t>brand</a:t>
            </a:r>
          </a:p>
          <a:p>
            <a:r>
              <a:rPr lang="en-US" dirty="0" err="1"/>
              <a:t>colours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28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62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ULINARY -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CB7A6-7F3B-4D13-A58B-3FF2213B64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NURSING - GA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5101F-11C8-498D-AF93-5A408D68E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WELDING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B895D-7227-4138-A31D-882744CE0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solidFill>
          <a:srgbClr val="8EB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1371600" y="2728583"/>
            <a:ext cx="3000180" cy="615553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>
              <a:lnSpc>
                <a:spcPct val="100000"/>
              </a:lnSpc>
              <a:defRPr sz="4000" u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C183E-478C-4028-823F-0B73D321E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D22A74-597A-4972-86E2-7CCCB1243088}"/>
              </a:ext>
            </a:extLst>
          </p:cNvPr>
          <p:cNvSpPr/>
          <p:nvPr userDrawn="1"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104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806" y="148081"/>
            <a:ext cx="8212505" cy="707886"/>
          </a:xfrm>
          <a:prstGeom prst="rect">
            <a:avLst/>
          </a:prstGeom>
          <a:noFill/>
        </p:spPr>
        <p:txBody>
          <a:bodyPr vert="horz" wrap="none" lIns="91440" tIns="45720" rIns="10058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805" y="989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8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3" r:id="rId2"/>
    <p:sldLayoutId id="2147483673" r:id="rId3"/>
    <p:sldLayoutId id="2147483675" r:id="rId4"/>
    <p:sldLayoutId id="2147483677" r:id="rId5"/>
    <p:sldLayoutId id="2147483701" r:id="rId6"/>
    <p:sldLayoutId id="2147483702" r:id="rId7"/>
    <p:sldLayoutId id="2147483687" r:id="rId8"/>
    <p:sldLayoutId id="2147483699" r:id="rId9"/>
    <p:sldLayoutId id="2147483678" r:id="rId10"/>
    <p:sldLayoutId id="2147483679" r:id="rId11"/>
    <p:sldLayoutId id="2147483680" r:id="rId12"/>
    <p:sldLayoutId id="2147483696" r:id="rId13"/>
    <p:sldLayoutId id="2147483682" r:id="rId14"/>
    <p:sldLayoutId id="2147483683" r:id="rId15"/>
    <p:sldLayoutId id="2147483684" r:id="rId16"/>
    <p:sldLayoutId id="2147483688" r:id="rId17"/>
    <p:sldLayoutId id="2147483692" r:id="rId18"/>
    <p:sldLayoutId id="2147483693" r:id="rId19"/>
    <p:sldLayoutId id="2147483694" r:id="rId20"/>
    <p:sldLayoutId id="2147483697" r:id="rId21"/>
    <p:sldLayoutId id="2147483686" r:id="rId22"/>
    <p:sldLayoutId id="2147483695" r:id="rId23"/>
    <p:sldLayoutId id="2147483698" r:id="rId24"/>
    <p:sldLayoutId id="2147483700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u="none" kern="1200" cap="none" baseline="0">
          <a:solidFill>
            <a:srgbClr val="1049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rgbClr val="5B677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Wingdings" panose="05000000000000000000" pitchFamily="2" charset="2"/>
        <a:buChar char="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5B6770"/>
        </a:buClr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customXml" Target="../ink/ink60.xml"/><Relationship Id="rId17" Type="http://schemas.openxmlformats.org/officeDocument/2006/relationships/image" Target="../media/image76.png"/><Relationship Id="rId2" Type="http://schemas.openxmlformats.org/officeDocument/2006/relationships/customXml" Target="../ink/ink55.xml"/><Relationship Id="rId16" Type="http://schemas.openxmlformats.org/officeDocument/2006/relationships/customXml" Target="../ink/ink62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57.xml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10" Type="http://schemas.openxmlformats.org/officeDocument/2006/relationships/customXml" Target="../ink/ink59.xml"/><Relationship Id="rId4" Type="http://schemas.openxmlformats.org/officeDocument/2006/relationships/customXml" Target="../ink/ink56.xml"/><Relationship Id="rId9" Type="http://schemas.openxmlformats.org/officeDocument/2006/relationships/image" Target="../media/image72.png"/><Relationship Id="rId14" Type="http://schemas.openxmlformats.org/officeDocument/2006/relationships/customXml" Target="../ink/ink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1.xm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8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17.xml"/><Relationship Id="rId17" Type="http://schemas.openxmlformats.org/officeDocument/2006/relationships/image" Target="../media/image33.png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4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29.png"/><Relationship Id="rId14" Type="http://schemas.openxmlformats.org/officeDocument/2006/relationships/customXml" Target="../ink/ink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customXml" Target="../ink/ink25.xml"/><Relationship Id="rId17" Type="http://schemas.openxmlformats.org/officeDocument/2006/relationships/image" Target="../media/image41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2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37.png"/><Relationship Id="rId14" Type="http://schemas.openxmlformats.org/officeDocument/2006/relationships/customXml" Target="../ink/ink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0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customXml" Target="../ink/ink32.xml"/><Relationship Id="rId4" Type="http://schemas.openxmlformats.org/officeDocument/2006/relationships/customXml" Target="../ink/ink29.xml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52.png"/><Relationship Id="rId18" Type="http://schemas.openxmlformats.org/officeDocument/2006/relationships/customXml" Target="../ink/ink41.xml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customXml" Target="../ink/ink38.xml"/><Relationship Id="rId17" Type="http://schemas.openxmlformats.org/officeDocument/2006/relationships/image" Target="../media/image54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5.xm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customXml" Target="../ink/ink37.xml"/><Relationship Id="rId19" Type="http://schemas.openxmlformats.org/officeDocument/2006/relationships/image" Target="../media/image55.png"/><Relationship Id="rId4" Type="http://schemas.openxmlformats.org/officeDocument/2006/relationships/customXml" Target="../ink/ink34.xml"/><Relationship Id="rId9" Type="http://schemas.openxmlformats.org/officeDocument/2006/relationships/image" Target="../media/image50.png"/><Relationship Id="rId14" Type="http://schemas.openxmlformats.org/officeDocument/2006/relationships/customXml" Target="../ink/ink3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61.png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" Type="http://schemas.openxmlformats.org/officeDocument/2006/relationships/image" Target="../media/image56.png"/><Relationship Id="rId21" Type="http://schemas.openxmlformats.org/officeDocument/2006/relationships/image" Target="../media/image65.png"/><Relationship Id="rId7" Type="http://schemas.openxmlformats.org/officeDocument/2006/relationships/image" Target="../media/image58.png"/><Relationship Id="rId12" Type="http://schemas.openxmlformats.org/officeDocument/2006/relationships/customXml" Target="../ink/ink47.xml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2" Type="http://schemas.openxmlformats.org/officeDocument/2006/relationships/customXml" Target="../ink/ink42.xml"/><Relationship Id="rId16" Type="http://schemas.openxmlformats.org/officeDocument/2006/relationships/customXml" Target="../ink/ink49.xml"/><Relationship Id="rId20" Type="http://schemas.openxmlformats.org/officeDocument/2006/relationships/customXml" Target="../ink/ink5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4.xml"/><Relationship Id="rId11" Type="http://schemas.openxmlformats.org/officeDocument/2006/relationships/image" Target="../media/image60.png"/><Relationship Id="rId24" Type="http://schemas.openxmlformats.org/officeDocument/2006/relationships/customXml" Target="../ink/ink53.xml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10" Type="http://schemas.openxmlformats.org/officeDocument/2006/relationships/customXml" Target="../ink/ink46.xml"/><Relationship Id="rId19" Type="http://schemas.openxmlformats.org/officeDocument/2006/relationships/image" Target="../media/image64.png"/><Relationship Id="rId4" Type="http://schemas.openxmlformats.org/officeDocument/2006/relationships/customXml" Target="../ink/ink43.xml"/><Relationship Id="rId9" Type="http://schemas.openxmlformats.org/officeDocument/2006/relationships/image" Target="../media/image59.png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FF206D8-6329-4048-9614-14DA08F574CA}"/>
              </a:ext>
            </a:extLst>
          </p:cNvPr>
          <p:cNvSpPr txBox="1">
            <a:spLocks noChangeAspect="1"/>
          </p:cNvSpPr>
          <p:nvPr/>
        </p:nvSpPr>
        <p:spPr>
          <a:xfrm>
            <a:off x="1371599" y="3644443"/>
            <a:ext cx="9592147" cy="1231106"/>
          </a:xfrm>
          <a:prstGeom prst="rect">
            <a:avLst/>
          </a:prstGeom>
          <a:noFill/>
        </p:spPr>
        <p:txBody>
          <a:bodyPr vert="horz" wrap="squar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System Utilities and Logs</a:t>
            </a:r>
          </a:p>
          <a:p>
            <a:endParaRPr lang="en-US" sz="2000" b="0" dirty="0"/>
          </a:p>
          <a:p>
            <a:r>
              <a:rPr lang="en-US" sz="2000" b="0" dirty="0"/>
              <a:t>Date: January 2024</a:t>
            </a:r>
          </a:p>
        </p:txBody>
      </p:sp>
    </p:spTree>
    <p:extLst>
      <p:ext uri="{BB962C8B-B14F-4D97-AF65-F5344CB8AC3E}">
        <p14:creationId xmlns:p14="http://schemas.microsoft.com/office/powerpoint/2010/main" val="127012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115736"/>
            <a:ext cx="10319657" cy="5378369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Tool used to view and manage logs</a:t>
            </a:r>
          </a:p>
          <a:p>
            <a:pPr lvl="0"/>
            <a:r>
              <a:rPr lang="en-US" sz="2800" dirty="0"/>
              <a:t>Allows you to search on a specific word</a:t>
            </a:r>
          </a:p>
          <a:p>
            <a:pPr lvl="0"/>
            <a:r>
              <a:rPr lang="en-US" sz="2800" dirty="0"/>
              <a:t>Allows you to filter logs by:</a:t>
            </a:r>
          </a:p>
          <a:p>
            <a:pPr lvl="1"/>
            <a:r>
              <a:rPr lang="en-US" sz="2800" dirty="0"/>
              <a:t>Time</a:t>
            </a:r>
          </a:p>
          <a:p>
            <a:pPr lvl="1"/>
            <a:r>
              <a:rPr lang="en-US" sz="2800" dirty="0"/>
              <a:t>Event ID</a:t>
            </a:r>
          </a:p>
          <a:p>
            <a:pPr lvl="1"/>
            <a:r>
              <a:rPr lang="en-US" sz="2800" dirty="0"/>
              <a:t>Event Source</a:t>
            </a:r>
          </a:p>
          <a:p>
            <a:pPr lvl="1"/>
            <a:r>
              <a:rPr lang="en-US" sz="2800" dirty="0"/>
              <a:t>Keyword</a:t>
            </a:r>
          </a:p>
          <a:p>
            <a:pPr lvl="1"/>
            <a:r>
              <a:rPr lang="en-US" sz="2800" dirty="0"/>
              <a:t>User</a:t>
            </a:r>
          </a:p>
          <a:p>
            <a:pPr lvl="1"/>
            <a:r>
              <a:rPr lang="en-US" sz="2800" dirty="0"/>
              <a:t>Computer</a:t>
            </a: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276218" cy="615553"/>
          </a:xfrm>
        </p:spPr>
        <p:txBody>
          <a:bodyPr/>
          <a:lstStyle/>
          <a:p>
            <a:r>
              <a:rPr lang="en-US" dirty="0"/>
              <a:t>Event Viewer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F637BB-4326-9129-7D5D-EE27B6F2018C}"/>
                  </a:ext>
                </a:extLst>
              </p14:cNvPr>
              <p14:cNvContentPartPr/>
              <p14:nvPr/>
            </p14:nvContentPartPr>
            <p14:xfrm>
              <a:off x="3506236" y="2313785"/>
              <a:ext cx="1930320" cy="315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F637BB-4326-9129-7D5D-EE27B6F201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4236" y="2170145"/>
                <a:ext cx="207396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884921-B2F1-8DFA-3A92-A55B6CF920C8}"/>
                  </a:ext>
                </a:extLst>
              </p14:cNvPr>
              <p14:cNvContentPartPr/>
              <p14:nvPr/>
            </p14:nvContentPartPr>
            <p14:xfrm>
              <a:off x="1817836" y="2631305"/>
              <a:ext cx="873000" cy="275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884921-B2F1-8DFA-3A92-A55B6CF920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6196" y="2487305"/>
                <a:ext cx="101664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2B28F2-C58A-2CFC-5653-ACA47765A2B9}"/>
                  </a:ext>
                </a:extLst>
              </p14:cNvPr>
              <p14:cNvContentPartPr/>
              <p14:nvPr/>
            </p14:nvContentPartPr>
            <p14:xfrm>
              <a:off x="1871476" y="3250505"/>
              <a:ext cx="1411200" cy="49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2B28F2-C58A-2CFC-5653-ACA47765A2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836" y="3106865"/>
                <a:ext cx="15548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F612ED-8271-42B8-54CB-539CBEF515C7}"/>
                  </a:ext>
                </a:extLst>
              </p14:cNvPr>
              <p14:cNvContentPartPr/>
              <p14:nvPr/>
            </p14:nvContentPartPr>
            <p14:xfrm>
              <a:off x="1830796" y="3683585"/>
              <a:ext cx="2128680" cy="43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F612ED-8271-42B8-54CB-539CBEF515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9156" y="3539585"/>
                <a:ext cx="22723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2632204-4BE9-A631-CE38-DE84369BB037}"/>
                  </a:ext>
                </a:extLst>
              </p14:cNvPr>
              <p14:cNvContentPartPr/>
              <p14:nvPr/>
            </p14:nvContentPartPr>
            <p14:xfrm>
              <a:off x="1866076" y="3680345"/>
              <a:ext cx="28440" cy="6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2632204-4BE9-A631-CE38-DE84369BB0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4076" y="3536705"/>
                <a:ext cx="1720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9B881D-8E75-0AE1-5AB3-A1513DC97070}"/>
                  </a:ext>
                </a:extLst>
              </p14:cNvPr>
              <p14:cNvContentPartPr/>
              <p14:nvPr/>
            </p14:nvContentPartPr>
            <p14:xfrm>
              <a:off x="1787236" y="4084265"/>
              <a:ext cx="1340640" cy="81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9B881D-8E75-0AE1-5AB3-A1513DC970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15236" y="3940625"/>
                <a:ext cx="14842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770A9DE-206D-A7B0-794E-CE01484898B1}"/>
                  </a:ext>
                </a:extLst>
              </p14:cNvPr>
              <p14:cNvContentPartPr/>
              <p14:nvPr/>
            </p14:nvContentPartPr>
            <p14:xfrm>
              <a:off x="1720636" y="4543985"/>
              <a:ext cx="894240" cy="155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770A9DE-206D-A7B0-794E-CE01484898B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8636" y="4400345"/>
                <a:ext cx="10378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6E5F00-1548-0962-ADCE-7C1BCFF9A863}"/>
                  </a:ext>
                </a:extLst>
              </p14:cNvPr>
              <p14:cNvContentPartPr/>
              <p14:nvPr/>
            </p14:nvContentPartPr>
            <p14:xfrm>
              <a:off x="1858156" y="5044385"/>
              <a:ext cx="1522080" cy="124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6E5F00-1548-0962-ADCE-7C1BCFF9A8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86156" y="4900745"/>
                <a:ext cx="1665720" cy="4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08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5793-7157-400A-8859-A1C5FBA7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28584"/>
            <a:ext cx="2599430" cy="61555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478CA183-2E0D-4979-A225-810B91AC6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8" y="2477986"/>
            <a:ext cx="2784764" cy="30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EE3021E-70C0-489F-92E1-4144C56D5FF8}"/>
              </a:ext>
            </a:extLst>
          </p:cNvPr>
          <p:cNvSpPr txBox="1">
            <a:spLocks noChangeAspect="1"/>
          </p:cNvSpPr>
          <p:nvPr/>
        </p:nvSpPr>
        <p:spPr>
          <a:xfrm>
            <a:off x="1425920" y="628200"/>
            <a:ext cx="8216352" cy="923330"/>
          </a:xfrm>
          <a:prstGeom prst="rect">
            <a:avLst/>
          </a:prstGeom>
          <a:noFill/>
        </p:spPr>
        <p:txBody>
          <a:bodyPr vert="horz" wrap="none" lIns="45720" tIns="0" rIns="45720" bIns="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u="none" kern="1200" cap="none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Summary of Information Covered</a:t>
            </a:r>
          </a:p>
          <a:p>
            <a:endParaRPr lang="en-US" sz="20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9F29B-E8BF-4821-8154-F1E6DD186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111" y="6011440"/>
            <a:ext cx="1584340" cy="365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5F67E-CDF2-42BE-9497-666855FFD38D}"/>
              </a:ext>
            </a:extLst>
          </p:cNvPr>
          <p:cNvSpPr/>
          <p:nvPr/>
        </p:nvSpPr>
        <p:spPr>
          <a:xfrm>
            <a:off x="0" y="1674"/>
            <a:ext cx="405114" cy="6858000"/>
          </a:xfrm>
          <a:prstGeom prst="rect">
            <a:avLst/>
          </a:prstGeom>
          <a:solidFill>
            <a:srgbClr val="8EB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60A30-C57D-4BEF-B768-087260A44B16}"/>
              </a:ext>
            </a:extLst>
          </p:cNvPr>
          <p:cNvSpPr txBox="1"/>
          <p:nvPr/>
        </p:nvSpPr>
        <p:spPr>
          <a:xfrm>
            <a:off x="1566250" y="1837853"/>
            <a:ext cx="86732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 and Settings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Administrative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Microsoft Management Console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Task Scheduler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Security and Maintenance 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Event Logs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Event Viewer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6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4502515" cy="615553"/>
          </a:xfrm>
        </p:spPr>
        <p:txBody>
          <a:bodyPr/>
          <a:lstStyle/>
          <a:p>
            <a:r>
              <a:rPr lang="en-US" dirty="0"/>
              <a:t>Windows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690688"/>
            <a:ext cx="10689771" cy="448627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altLang="en-US" sz="3000" dirty="0"/>
              <a:t>Application that allows you to configure your operating system and some applications</a:t>
            </a:r>
          </a:p>
          <a:p>
            <a:pPr marL="0" indent="0">
              <a:buNone/>
              <a:defRPr/>
            </a:pPr>
            <a:endParaRPr lang="en-US" altLang="en-US" sz="3000" dirty="0"/>
          </a:p>
          <a:p>
            <a:pPr>
              <a:defRPr/>
            </a:pPr>
            <a:r>
              <a:rPr lang="en-US" altLang="en-US" sz="3000" dirty="0"/>
              <a:t>Configuration Access are separated and organized into groups</a:t>
            </a:r>
          </a:p>
          <a:p>
            <a:endParaRPr lang="en-US" sz="3000" dirty="0"/>
          </a:p>
          <a:p>
            <a:pPr lvl="0"/>
            <a:r>
              <a:rPr lang="en-US" sz="3000" dirty="0"/>
              <a:t>Located in Start Menu with Right Click</a:t>
            </a:r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altLang="en-US" sz="2600" dirty="0">
                <a:solidFill>
                  <a:srgbClr val="FF0000"/>
                </a:solidFill>
              </a:rPr>
              <a:t>(PREVIEW Settings)</a:t>
            </a:r>
            <a:endParaRPr lang="en-US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0DEC3C-6659-20F6-95A0-9D45F2C988BE}"/>
                  </a:ext>
                </a:extLst>
              </p14:cNvPr>
              <p14:cNvContentPartPr/>
              <p14:nvPr/>
            </p14:nvContentPartPr>
            <p14:xfrm>
              <a:off x="5337926" y="1748460"/>
              <a:ext cx="5240880" cy="118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0DEC3C-6659-20F6-95A0-9D45F2C988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3926" y="1640460"/>
                <a:ext cx="53485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35FF11-DDE2-C837-6790-1899783565D3}"/>
                  </a:ext>
                </a:extLst>
              </p14:cNvPr>
              <p14:cNvContentPartPr/>
              <p14:nvPr/>
            </p14:nvContentPartPr>
            <p14:xfrm>
              <a:off x="5306246" y="1949700"/>
              <a:ext cx="5462280" cy="43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35FF11-DDE2-C837-6790-1899783565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2606" y="1841700"/>
                <a:ext cx="55699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B7C96E-D71C-3F32-B5E0-384EE5EE6138}"/>
                  </a:ext>
                </a:extLst>
              </p14:cNvPr>
              <p14:cNvContentPartPr/>
              <p14:nvPr/>
            </p14:nvContentPartPr>
            <p14:xfrm>
              <a:off x="871046" y="2128980"/>
              <a:ext cx="2846880" cy="67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B7C96E-D71C-3F32-B5E0-384EE5EE61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7046" y="2021340"/>
                <a:ext cx="29545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F3B0B9-C4CD-6531-7CEC-F56D30A5C361}"/>
                  </a:ext>
                </a:extLst>
              </p14:cNvPr>
              <p14:cNvContentPartPr/>
              <p14:nvPr/>
            </p14:nvContentPartPr>
            <p14:xfrm>
              <a:off x="4778126" y="2813340"/>
              <a:ext cx="5574960" cy="27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F3B0B9-C4CD-6531-7CEC-F56D30A5C3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4486" y="2705700"/>
                <a:ext cx="56826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EAF382-A150-0A43-63C3-DD5E238948A9}"/>
                  </a:ext>
                </a:extLst>
              </p14:cNvPr>
              <p14:cNvContentPartPr/>
              <p14:nvPr/>
            </p14:nvContentPartPr>
            <p14:xfrm>
              <a:off x="2613806" y="3577260"/>
              <a:ext cx="1571040" cy="328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EAF382-A150-0A43-63C3-DD5E238948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0166" y="3469260"/>
                <a:ext cx="1678680" cy="5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33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5127750" cy="615553"/>
          </a:xfrm>
        </p:spPr>
        <p:txBody>
          <a:bodyPr/>
          <a:lstStyle/>
          <a:p>
            <a:r>
              <a:rPr lang="en-US" dirty="0"/>
              <a:t>Administrative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690688"/>
            <a:ext cx="10689771" cy="4486275"/>
          </a:xfrm>
        </p:spPr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altLang="en-US" sz="5100" dirty="0"/>
              <a:t>Collection of special configuration utilities designed for Administrative Use</a:t>
            </a:r>
          </a:p>
          <a:p>
            <a:pPr marL="0" indent="0">
              <a:buNone/>
              <a:defRPr/>
            </a:pPr>
            <a:endParaRPr lang="en-US" altLang="en-US" sz="5100" dirty="0"/>
          </a:p>
          <a:p>
            <a:pPr lvl="0"/>
            <a:r>
              <a:rPr lang="en-US" sz="5100" dirty="0"/>
              <a:t>Located in either: </a:t>
            </a:r>
          </a:p>
          <a:p>
            <a:pPr lvl="1"/>
            <a:r>
              <a:rPr lang="en-US" sz="5100" dirty="0"/>
              <a:t>Start Menu Programs</a:t>
            </a:r>
          </a:p>
          <a:p>
            <a:pPr lvl="1"/>
            <a:r>
              <a:rPr lang="en-US" sz="5100" dirty="0"/>
              <a:t>System and Security in Settings</a:t>
            </a:r>
          </a:p>
          <a:p>
            <a:pPr lvl="0"/>
            <a:endParaRPr lang="en-US" sz="5100" dirty="0"/>
          </a:p>
          <a:p>
            <a:pPr lvl="0"/>
            <a:r>
              <a:rPr lang="en-US" sz="5100" dirty="0"/>
              <a:t>Can be used with Microsoft Management Console</a:t>
            </a:r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altLang="en-US" sz="4600" dirty="0">
                <a:solidFill>
                  <a:srgbClr val="FF0000"/>
                </a:solidFill>
              </a:rPr>
              <a:t>(PREVIEW Start Menu / Administrative Tools)</a:t>
            </a:r>
            <a:endParaRPr lang="en-US" sz="4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5C09CC-03E6-C63A-025B-DDA8255E9644}"/>
                  </a:ext>
                </a:extLst>
              </p14:cNvPr>
              <p14:cNvContentPartPr/>
              <p14:nvPr/>
            </p14:nvContentPartPr>
            <p14:xfrm>
              <a:off x="1002446" y="1762860"/>
              <a:ext cx="10052280" cy="12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5C09CC-03E6-C63A-025B-DDA8255E96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8806" y="1654860"/>
                <a:ext cx="101599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F6AF52-4B6A-B8B3-5487-A29119EE77A5}"/>
                  </a:ext>
                </a:extLst>
              </p14:cNvPr>
              <p14:cNvContentPartPr/>
              <p14:nvPr/>
            </p14:nvContentPartPr>
            <p14:xfrm>
              <a:off x="1372886" y="2823060"/>
              <a:ext cx="3031200" cy="18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F6AF52-4B6A-B8B3-5487-A29119EE77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8886" y="2715060"/>
                <a:ext cx="31388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C724AD-2676-2834-9693-ED72447B331B}"/>
                  </a:ext>
                </a:extLst>
              </p14:cNvPr>
              <p14:cNvContentPartPr/>
              <p14:nvPr/>
            </p14:nvContentPartPr>
            <p14:xfrm>
              <a:off x="1375766" y="3206820"/>
              <a:ext cx="4503600" cy="69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C724AD-2676-2834-9693-ED72447B33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2126" y="3098820"/>
                <a:ext cx="46112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CC7675-0BC1-82CD-9DB0-B696999B2536}"/>
                  </a:ext>
                </a:extLst>
              </p14:cNvPr>
              <p14:cNvContentPartPr/>
              <p14:nvPr/>
            </p14:nvContentPartPr>
            <p14:xfrm>
              <a:off x="1433726" y="3357660"/>
              <a:ext cx="4386960" cy="146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CC7675-0BC1-82CD-9DB0-B696999B25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9726" y="3250020"/>
                <a:ext cx="44946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B9DE50-9A6B-2CE6-15DA-0D101DA6AA3E}"/>
                  </a:ext>
                </a:extLst>
              </p14:cNvPr>
              <p14:cNvContentPartPr/>
              <p14:nvPr/>
            </p14:nvContentPartPr>
            <p14:xfrm>
              <a:off x="1875446" y="2938980"/>
              <a:ext cx="3749040" cy="49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B9DE50-9A6B-2CE6-15DA-0D101DA6AA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1806" y="2830980"/>
                <a:ext cx="385668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D0D7CBC-B933-886F-48B1-29C90D55A842}"/>
                  </a:ext>
                </a:extLst>
              </p14:cNvPr>
              <p14:cNvContentPartPr/>
              <p14:nvPr/>
            </p14:nvContentPartPr>
            <p14:xfrm>
              <a:off x="3159206" y="3892260"/>
              <a:ext cx="4685400" cy="321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D0D7CBC-B933-886F-48B1-29C90D55A8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05566" y="3784620"/>
                <a:ext cx="4793040" cy="53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8158644" cy="615553"/>
          </a:xfrm>
        </p:spPr>
        <p:txBody>
          <a:bodyPr/>
          <a:lstStyle/>
          <a:p>
            <a:r>
              <a:rPr lang="en-US" dirty="0"/>
              <a:t>Microsoft Management Console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243" y="1138285"/>
            <a:ext cx="9791700" cy="5066571"/>
          </a:xfrm>
        </p:spPr>
        <p:txBody>
          <a:bodyPr>
            <a:noAutofit/>
          </a:bodyPr>
          <a:lstStyle/>
          <a:p>
            <a:pPr lvl="0"/>
            <a:r>
              <a:rPr lang="en-US" sz="2600" dirty="0"/>
              <a:t>Often referred to as MMC</a:t>
            </a:r>
          </a:p>
          <a:p>
            <a:endParaRPr lang="en-US" sz="2600" dirty="0"/>
          </a:p>
          <a:p>
            <a:r>
              <a:rPr lang="en-US" sz="2600" dirty="0"/>
              <a:t>Graphical interface for organizing your most used Administrative Tools.</a:t>
            </a:r>
          </a:p>
          <a:p>
            <a:endParaRPr lang="en-US" sz="2600" dirty="0"/>
          </a:p>
          <a:p>
            <a:r>
              <a:rPr lang="en-US" sz="2600" dirty="0"/>
              <a:t>Includes built in security options.</a:t>
            </a:r>
          </a:p>
          <a:p>
            <a:endParaRPr lang="en-US" sz="2600" dirty="0"/>
          </a:p>
          <a:p>
            <a:r>
              <a:rPr lang="en-US" sz="2600" dirty="0"/>
              <a:t>Shareable</a:t>
            </a:r>
          </a:p>
          <a:p>
            <a:endParaRPr lang="en-US" sz="2600" dirty="0"/>
          </a:p>
          <a:p>
            <a:r>
              <a:rPr lang="en-US" sz="2600" dirty="0"/>
              <a:t>Snap-Ins allow you to add components for a specific service or object.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09A80D-F4C1-DACD-3CF0-34D8796B2DE6}"/>
                  </a:ext>
                </a:extLst>
              </p14:cNvPr>
              <p14:cNvContentPartPr/>
              <p14:nvPr/>
            </p14:nvContentPartPr>
            <p14:xfrm>
              <a:off x="4354406" y="1098300"/>
              <a:ext cx="1385640" cy="447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09A80D-F4C1-DACD-3CF0-34D8796B2D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0406" y="990300"/>
                <a:ext cx="149328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347F7D-A0CB-E43B-31E7-7F9C3C2E6542}"/>
                  </a:ext>
                </a:extLst>
              </p14:cNvPr>
              <p14:cNvContentPartPr/>
              <p14:nvPr/>
            </p14:nvContentPartPr>
            <p14:xfrm>
              <a:off x="1583486" y="2050140"/>
              <a:ext cx="9656280" cy="827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347F7D-A0CB-E43B-31E7-7F9C3C2E65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9846" y="1942140"/>
                <a:ext cx="9763920" cy="10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05AFA7-1739-58C4-CD61-DA0C6F1B4B6D}"/>
                  </a:ext>
                </a:extLst>
              </p14:cNvPr>
              <p14:cNvContentPartPr/>
              <p14:nvPr/>
            </p14:nvContentPartPr>
            <p14:xfrm>
              <a:off x="1709486" y="3459540"/>
              <a:ext cx="5122080" cy="542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05AFA7-1739-58C4-CD61-DA0C6F1B4B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5846" y="3351900"/>
                <a:ext cx="522972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E02DAB-CBD1-8434-0433-F1FE6A36FEA7}"/>
                  </a:ext>
                </a:extLst>
              </p14:cNvPr>
              <p14:cNvContentPartPr/>
              <p14:nvPr/>
            </p14:nvContentPartPr>
            <p14:xfrm>
              <a:off x="1776086" y="5527020"/>
              <a:ext cx="1449000" cy="95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E02DAB-CBD1-8434-0433-F1FE6A36FE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2086" y="5419380"/>
                <a:ext cx="15566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6E9259-8AB6-95D8-16B5-EF558F790A04}"/>
                  </a:ext>
                </a:extLst>
              </p14:cNvPr>
              <p14:cNvContentPartPr/>
              <p14:nvPr/>
            </p14:nvContentPartPr>
            <p14:xfrm>
              <a:off x="3473846" y="5626740"/>
              <a:ext cx="22968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6E9259-8AB6-95D8-16B5-EF558F790A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0206" y="5519100"/>
                <a:ext cx="3373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674995-5B25-1B3D-80A2-2C613A3B9087}"/>
                  </a:ext>
                </a:extLst>
              </p14:cNvPr>
              <p14:cNvContentPartPr/>
              <p14:nvPr/>
            </p14:nvContentPartPr>
            <p14:xfrm>
              <a:off x="4809446" y="5480580"/>
              <a:ext cx="6155640" cy="149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674995-5B25-1B3D-80A2-2C613A3B90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5806" y="5372580"/>
                <a:ext cx="626328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C76ADA-393C-AADB-0B23-B88949D5881F}"/>
                  </a:ext>
                </a:extLst>
              </p14:cNvPr>
              <p14:cNvContentPartPr/>
              <p14:nvPr/>
            </p14:nvContentPartPr>
            <p14:xfrm>
              <a:off x="1497806" y="5740140"/>
              <a:ext cx="1238760" cy="309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C76ADA-393C-AADB-0B23-B88949D588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43806" y="5632500"/>
                <a:ext cx="134640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0C4D89-31C9-3F76-C614-72CDAF4D8C19}"/>
                  </a:ext>
                </a:extLst>
              </p14:cNvPr>
              <p14:cNvContentPartPr/>
              <p14:nvPr/>
            </p14:nvContentPartPr>
            <p14:xfrm>
              <a:off x="1600046" y="4380420"/>
              <a:ext cx="1557000" cy="328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0C4D89-31C9-3F76-C614-72CDAF4D8C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6406" y="4272420"/>
                <a:ext cx="1664640" cy="5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18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371600" y="199002"/>
            <a:ext cx="2203488" cy="615553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243" y="1138285"/>
            <a:ext cx="9791700" cy="5066571"/>
          </a:xfrm>
        </p:spPr>
        <p:txBody>
          <a:bodyPr>
            <a:noAutofit/>
          </a:bodyPr>
          <a:lstStyle/>
          <a:p>
            <a:pPr lvl="0"/>
            <a:r>
              <a:rPr lang="en-US" sz="2600" dirty="0"/>
              <a:t>Application that runs in the background without user interaction</a:t>
            </a:r>
          </a:p>
          <a:p>
            <a:endParaRPr lang="en-US" sz="2600" dirty="0"/>
          </a:p>
          <a:p>
            <a:r>
              <a:rPr lang="en-US" sz="2600" dirty="0"/>
              <a:t>Typically performs tasks for other applications</a:t>
            </a:r>
          </a:p>
          <a:p>
            <a:endParaRPr lang="en-US" sz="2600" dirty="0"/>
          </a:p>
          <a:p>
            <a:r>
              <a:rPr lang="en-US" sz="2600" dirty="0"/>
              <a:t>Contains information or properties such as:</a:t>
            </a:r>
          </a:p>
          <a:p>
            <a:pPr lvl="1"/>
            <a:r>
              <a:rPr lang="en-US" sz="2600" dirty="0"/>
              <a:t> Name, Status, Startup type, Log On As, Dependencies, etc.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 algn="ctr">
              <a:buNone/>
            </a:pPr>
            <a:r>
              <a:rPr lang="en-US" altLang="en-US" sz="2200" dirty="0">
                <a:solidFill>
                  <a:srgbClr val="FF0000"/>
                </a:solidFill>
              </a:rPr>
              <a:t>(PREVIEW Services)</a:t>
            </a:r>
          </a:p>
          <a:p>
            <a:endParaRPr lang="en-US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6159E-7BB4-CC52-5D77-2A3866773722}"/>
                  </a:ext>
                </a:extLst>
              </p14:cNvPr>
              <p14:cNvContentPartPr/>
              <p14:nvPr/>
            </p14:nvContentPartPr>
            <p14:xfrm>
              <a:off x="1519766" y="1264620"/>
              <a:ext cx="9435240" cy="18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6159E-7BB4-CC52-5D77-2A38667737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766" y="1156980"/>
                <a:ext cx="95428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567044-FCB6-DAEC-E952-F25BB88BF40F}"/>
                  </a:ext>
                </a:extLst>
              </p14:cNvPr>
              <p14:cNvContentPartPr/>
              <p14:nvPr/>
            </p14:nvContentPartPr>
            <p14:xfrm>
              <a:off x="2358926" y="3692100"/>
              <a:ext cx="803880" cy="6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567044-FCB6-DAEC-E952-F25BB88BF4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4926" y="3584460"/>
                <a:ext cx="9115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D9977E-E736-0AA6-4ED0-95F921CEC26D}"/>
                  </a:ext>
                </a:extLst>
              </p14:cNvPr>
              <p14:cNvContentPartPr/>
              <p14:nvPr/>
            </p14:nvContentPartPr>
            <p14:xfrm>
              <a:off x="3294926" y="3602100"/>
              <a:ext cx="101952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D9977E-E736-0AA6-4ED0-95F921CEC2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1286" y="3494460"/>
                <a:ext cx="11271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1FCEE2-5576-D2DB-D32F-743E9F32C5AA}"/>
                  </a:ext>
                </a:extLst>
              </p14:cNvPr>
              <p14:cNvContentPartPr/>
              <p14:nvPr/>
            </p14:nvContentPartPr>
            <p14:xfrm>
              <a:off x="3461966" y="3786060"/>
              <a:ext cx="826200" cy="41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1FCEE2-5576-D2DB-D32F-743E9F32C5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8326" y="3678420"/>
                <a:ext cx="9338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D0646D-EF90-AB0D-D895-F0C7C7654324}"/>
                  </a:ext>
                </a:extLst>
              </p14:cNvPr>
              <p14:cNvContentPartPr/>
              <p14:nvPr/>
            </p14:nvContentPartPr>
            <p14:xfrm>
              <a:off x="4555646" y="3653220"/>
              <a:ext cx="1743480" cy="6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D0646D-EF90-AB0D-D895-F0C7C76543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02006" y="3545220"/>
                <a:ext cx="18511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E91A69-EB2C-F110-4BA1-6BFF4E0EE1D4}"/>
                  </a:ext>
                </a:extLst>
              </p14:cNvPr>
              <p14:cNvContentPartPr/>
              <p14:nvPr/>
            </p14:nvContentPartPr>
            <p14:xfrm>
              <a:off x="4661126" y="3792540"/>
              <a:ext cx="163908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E91A69-EB2C-F110-4BA1-6BFF4E0EE1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07126" y="3684540"/>
                <a:ext cx="1746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5E392B-BF97-A4B4-0006-7853BF23077D}"/>
                  </a:ext>
                </a:extLst>
              </p14:cNvPr>
              <p14:cNvContentPartPr/>
              <p14:nvPr/>
            </p14:nvContentPartPr>
            <p14:xfrm>
              <a:off x="6454646" y="3603900"/>
              <a:ext cx="1567080" cy="158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5E392B-BF97-A4B4-0006-7853BF2307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01006" y="3495900"/>
                <a:ext cx="16747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5150322-9728-110B-0487-B173C98BFFD5}"/>
                  </a:ext>
                </a:extLst>
              </p14:cNvPr>
              <p14:cNvContentPartPr/>
              <p14:nvPr/>
            </p14:nvContentPartPr>
            <p14:xfrm>
              <a:off x="8085446" y="3544860"/>
              <a:ext cx="2220480" cy="341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5150322-9728-110B-0487-B173C98BFF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31806" y="3436860"/>
                <a:ext cx="2328120" cy="5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8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9086" y="1230086"/>
            <a:ext cx="10504714" cy="526402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600" dirty="0"/>
              <a:t>Allows you to schedule a task to run at a particular time or after a particular event</a:t>
            </a:r>
          </a:p>
          <a:p>
            <a:pPr lvl="1">
              <a:defRPr/>
            </a:pPr>
            <a:endParaRPr lang="en-US" sz="2600" dirty="0"/>
          </a:p>
          <a:p>
            <a:pPr>
              <a:defRPr/>
            </a:pPr>
            <a:r>
              <a:rPr lang="en-US" sz="2600" dirty="0"/>
              <a:t>Most Windows maintenance tasks are now performed by the Task Scheduler</a:t>
            </a:r>
          </a:p>
          <a:p>
            <a:pPr>
              <a:defRPr/>
            </a:pPr>
            <a:endParaRPr lang="en-US" sz="2600" dirty="0"/>
          </a:p>
          <a:p>
            <a:pPr>
              <a:defRPr/>
            </a:pPr>
            <a:r>
              <a:rPr lang="en-US" sz="2600" dirty="0"/>
              <a:t>Features of Task Scheduler</a:t>
            </a:r>
          </a:p>
          <a:p>
            <a:pPr lvl="1">
              <a:defRPr/>
            </a:pPr>
            <a:r>
              <a:rPr lang="en-US" sz="2600" dirty="0"/>
              <a:t>Can include multiple actions in a single task</a:t>
            </a:r>
          </a:p>
          <a:p>
            <a:pPr lvl="1">
              <a:defRPr/>
            </a:pPr>
            <a:r>
              <a:rPr lang="en-US" sz="2600" dirty="0"/>
              <a:t>Conditions include power states, user ability and network conditions</a:t>
            </a:r>
          </a:p>
          <a:p>
            <a:pPr marL="0" indent="0" algn="ctr">
              <a:buFontTx/>
              <a:buNone/>
              <a:defRPr/>
            </a:pPr>
            <a:endParaRPr lang="en-US" altLang="en-US" dirty="0">
              <a:solidFill>
                <a:srgbClr val="FF0000"/>
              </a:solidFill>
            </a:endParaRPr>
          </a:p>
          <a:p>
            <a:pPr marL="0" indent="0" algn="ctr">
              <a:buFontTx/>
              <a:buNone/>
              <a:defRPr/>
            </a:pPr>
            <a:endParaRPr lang="en-US" altLang="en-US" dirty="0">
              <a:solidFill>
                <a:srgbClr val="FF0000"/>
              </a:solidFill>
            </a:endParaRPr>
          </a:p>
          <a:p>
            <a:pPr marL="0" indent="0" algn="ctr">
              <a:buFontTx/>
              <a:buNone/>
              <a:defRPr/>
            </a:pPr>
            <a:endParaRPr lang="en-US" altLang="en-US" dirty="0">
              <a:solidFill>
                <a:srgbClr val="FF0000"/>
              </a:solidFill>
            </a:endParaRPr>
          </a:p>
          <a:p>
            <a:pPr marL="0" indent="0" algn="ctr">
              <a:buFontTx/>
              <a:buNone/>
              <a:defRPr/>
            </a:pPr>
            <a:endParaRPr lang="en-US" altLang="en-US" dirty="0">
              <a:solidFill>
                <a:srgbClr val="FF0000"/>
              </a:solidFill>
            </a:endParaRPr>
          </a:p>
          <a:p>
            <a:pPr marL="0" indent="0" algn="ctr">
              <a:buFontTx/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(PREVIEW Scheduler)</a:t>
            </a:r>
          </a:p>
          <a:p>
            <a:pPr lvl="1"/>
            <a:endParaRPr lang="en-US" sz="1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3843745" cy="615553"/>
          </a:xfrm>
        </p:spPr>
        <p:txBody>
          <a:bodyPr/>
          <a:lstStyle/>
          <a:p>
            <a:r>
              <a:rPr lang="en-US" dirty="0"/>
              <a:t>Task Scheduler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BD4EBD-DB77-B468-28C0-D888714A1EEE}"/>
                  </a:ext>
                </a:extLst>
              </p14:cNvPr>
              <p14:cNvContentPartPr/>
              <p14:nvPr/>
            </p14:nvContentPartPr>
            <p14:xfrm>
              <a:off x="3058766" y="1324020"/>
              <a:ext cx="7033680" cy="117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BD4EBD-DB77-B468-28C0-D888714A1E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5126" y="1216380"/>
                <a:ext cx="714132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0C79BA-2181-BC9B-5B26-B3E7B68FBAF1}"/>
                  </a:ext>
                </a:extLst>
              </p14:cNvPr>
              <p14:cNvContentPartPr/>
              <p14:nvPr/>
            </p14:nvContentPartPr>
            <p14:xfrm>
              <a:off x="1147166" y="1665660"/>
              <a:ext cx="2301120" cy="81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0C79BA-2181-BC9B-5B26-B3E7B68FB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3166" y="1557660"/>
                <a:ext cx="24087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3E408B-8D7B-D096-8C9D-EC008C1C4C70}"/>
                  </a:ext>
                </a:extLst>
              </p14:cNvPr>
              <p14:cNvContentPartPr/>
              <p14:nvPr/>
            </p14:nvContentPartPr>
            <p14:xfrm>
              <a:off x="1578086" y="3876780"/>
              <a:ext cx="6414480" cy="23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3E408B-8D7B-D096-8C9D-EC008C1C4C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4446" y="3768780"/>
                <a:ext cx="65221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303DDC-6435-E535-91E2-5804727D2139}"/>
                  </a:ext>
                </a:extLst>
              </p14:cNvPr>
              <p14:cNvContentPartPr/>
              <p14:nvPr/>
            </p14:nvContentPartPr>
            <p14:xfrm>
              <a:off x="1350926" y="3790740"/>
              <a:ext cx="9681840" cy="783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303DDC-6435-E535-91E2-5804727D21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6926" y="3683100"/>
                <a:ext cx="9789480" cy="9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AC30A8-3052-4CF6-2764-345C33C03BC1}"/>
                  </a:ext>
                </a:extLst>
              </p14:cNvPr>
              <p14:cNvContentPartPr/>
              <p14:nvPr/>
            </p14:nvContentPartPr>
            <p14:xfrm>
              <a:off x="2511926" y="3474660"/>
              <a:ext cx="2488320" cy="310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AC30A8-3052-4CF6-2764-345C33C03B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8286" y="3367020"/>
                <a:ext cx="2595960" cy="52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073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429788"/>
            <a:ext cx="10319657" cy="5064317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Central location to view notifications and actions</a:t>
            </a:r>
          </a:p>
          <a:p>
            <a:pPr lvl="0"/>
            <a:r>
              <a:rPr lang="en-US" sz="2800" dirty="0"/>
              <a:t>Helps alert and diagnose problems and issues</a:t>
            </a:r>
          </a:p>
          <a:p>
            <a:pPr lvl="0"/>
            <a:endParaRPr lang="en-US" sz="2800" dirty="0"/>
          </a:p>
          <a:p>
            <a:pPr lvl="0"/>
            <a:r>
              <a:rPr lang="en-US" sz="2800" dirty="0"/>
              <a:t>Runs queries to collect import information such as:</a:t>
            </a:r>
          </a:p>
          <a:p>
            <a:pPr lvl="1"/>
            <a:r>
              <a:rPr lang="en-US" sz="2800" dirty="0"/>
              <a:t>Personal Firewalls and status and optimization</a:t>
            </a:r>
          </a:p>
          <a:p>
            <a:pPr lvl="1"/>
            <a:r>
              <a:rPr lang="en-US" sz="2800" dirty="0"/>
              <a:t>Internet Security Settings and optimizations</a:t>
            </a:r>
          </a:p>
          <a:p>
            <a:pPr lvl="1"/>
            <a:r>
              <a:rPr lang="en-US" sz="2800" dirty="0"/>
              <a:t>General Maintenance tasks</a:t>
            </a:r>
          </a:p>
          <a:p>
            <a:pPr lvl="1"/>
            <a:r>
              <a:rPr lang="en-US" sz="2800" dirty="0"/>
              <a:t>Other</a:t>
            </a:r>
          </a:p>
          <a:p>
            <a:pPr lvl="0"/>
            <a:endParaRPr lang="en-US" sz="2800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8187498" cy="615553"/>
          </a:xfrm>
        </p:spPr>
        <p:txBody>
          <a:bodyPr/>
          <a:lstStyle/>
          <a:p>
            <a:r>
              <a:rPr lang="en-US" dirty="0"/>
              <a:t>Security and Maintenance Center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A88922-5DDE-70B4-6FFE-F7E7A0D5C926}"/>
                  </a:ext>
                </a:extLst>
              </p14:cNvPr>
              <p14:cNvContentPartPr/>
              <p14:nvPr/>
            </p14:nvContentPartPr>
            <p14:xfrm>
              <a:off x="1313846" y="1613820"/>
              <a:ext cx="7847280" cy="127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A88922-5DDE-70B4-6FFE-F7E7A0D5C9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206" y="1506180"/>
                <a:ext cx="79549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07E262-815A-1E20-C308-D6E3D73953F5}"/>
                  </a:ext>
                </a:extLst>
              </p14:cNvPr>
              <p14:cNvContentPartPr/>
              <p14:nvPr/>
            </p14:nvContentPartPr>
            <p14:xfrm>
              <a:off x="1339766" y="2108460"/>
              <a:ext cx="7648560" cy="14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07E262-815A-1E20-C308-D6E3D73953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766" y="2000460"/>
                <a:ext cx="77562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3656AA-F66A-77CE-28AF-A651EE441C3D}"/>
                  </a:ext>
                </a:extLst>
              </p14:cNvPr>
              <p14:cNvContentPartPr/>
              <p14:nvPr/>
            </p14:nvContentPartPr>
            <p14:xfrm>
              <a:off x="1181726" y="2099100"/>
              <a:ext cx="7758000" cy="223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3656AA-F66A-77CE-28AF-A651EE441C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8086" y="1991100"/>
                <a:ext cx="78656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B9475F-B233-D288-659C-6100E55A8EE1}"/>
                  </a:ext>
                </a:extLst>
              </p14:cNvPr>
              <p14:cNvContentPartPr/>
              <p14:nvPr/>
            </p14:nvContentPartPr>
            <p14:xfrm>
              <a:off x="3862286" y="3071100"/>
              <a:ext cx="4109040" cy="206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B9475F-B233-D288-659C-6100E55A8E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08646" y="2963460"/>
                <a:ext cx="42166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412288-DAD1-908E-99ED-89E245384529}"/>
                  </a:ext>
                </a:extLst>
              </p14:cNvPr>
              <p14:cNvContentPartPr/>
              <p14:nvPr/>
            </p14:nvContentPartPr>
            <p14:xfrm>
              <a:off x="1677446" y="3577620"/>
              <a:ext cx="7448040" cy="129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412288-DAD1-908E-99ED-89E2453845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23446" y="3469980"/>
                <a:ext cx="755568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8192A3-B710-A36D-E0FD-BE3854283D04}"/>
                  </a:ext>
                </a:extLst>
              </p14:cNvPr>
              <p14:cNvContentPartPr/>
              <p14:nvPr/>
            </p14:nvContentPartPr>
            <p14:xfrm>
              <a:off x="1680326" y="3513900"/>
              <a:ext cx="7459920" cy="358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8192A3-B710-A36D-E0FD-BE3854283D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6326" y="3405900"/>
                <a:ext cx="756756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9B2A92-D849-8238-11E8-792C3A8596F6}"/>
                  </a:ext>
                </a:extLst>
              </p14:cNvPr>
              <p14:cNvContentPartPr/>
              <p14:nvPr/>
            </p14:nvContentPartPr>
            <p14:xfrm>
              <a:off x="1769246" y="3897660"/>
              <a:ext cx="7366320" cy="36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9B2A92-D849-8238-11E8-792C3A8596F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5606" y="3790020"/>
                <a:ext cx="747396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5F0789D-D805-25AE-D687-199A2E53C8A0}"/>
                  </a:ext>
                </a:extLst>
              </p14:cNvPr>
              <p14:cNvContentPartPr/>
              <p14:nvPr/>
            </p14:nvContentPartPr>
            <p14:xfrm>
              <a:off x="4537286" y="3837540"/>
              <a:ext cx="2241720" cy="279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5F0789D-D805-25AE-D687-199A2E53C8A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83646" y="3729540"/>
                <a:ext cx="23493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B5B44D0-D1A2-25F8-C171-C9FB18EF8A47}"/>
                  </a:ext>
                </a:extLst>
              </p14:cNvPr>
              <p14:cNvContentPartPr/>
              <p14:nvPr/>
            </p14:nvContentPartPr>
            <p14:xfrm>
              <a:off x="1752326" y="4437300"/>
              <a:ext cx="3311280" cy="199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B5B44D0-D1A2-25F8-C171-C9FB18EF8A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98686" y="4329660"/>
                <a:ext cx="3418920" cy="4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26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4143" y="1140904"/>
            <a:ext cx="10319657" cy="5353202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OS creates and maintains logs</a:t>
            </a:r>
          </a:p>
          <a:p>
            <a:pPr lvl="1"/>
            <a:r>
              <a:rPr lang="en-US" sz="2800" dirty="0"/>
              <a:t>Application Log</a:t>
            </a:r>
          </a:p>
          <a:p>
            <a:pPr lvl="1"/>
            <a:r>
              <a:rPr lang="en-US" sz="2800" dirty="0"/>
              <a:t>Security Log</a:t>
            </a:r>
          </a:p>
          <a:p>
            <a:pPr lvl="1"/>
            <a:r>
              <a:rPr lang="en-US" sz="2800" dirty="0"/>
              <a:t>System Log</a:t>
            </a:r>
          </a:p>
          <a:p>
            <a:pPr lvl="1"/>
            <a:r>
              <a:rPr lang="en-US" sz="2800" dirty="0"/>
              <a:t>Application and Services Logs</a:t>
            </a:r>
          </a:p>
          <a:p>
            <a:pPr lvl="1"/>
            <a:r>
              <a:rPr lang="en-US" sz="2800" dirty="0"/>
              <a:t>Forwarded Events Log</a:t>
            </a:r>
          </a:p>
          <a:p>
            <a:pPr lvl="0"/>
            <a:endParaRPr lang="en-US" sz="2800" dirty="0"/>
          </a:p>
          <a:p>
            <a:pPr lvl="0"/>
            <a:r>
              <a:rPr lang="en-US" sz="2800" dirty="0"/>
              <a:t>Also allows two nodes</a:t>
            </a:r>
          </a:p>
          <a:p>
            <a:pPr lvl="1"/>
            <a:r>
              <a:rPr lang="en-US" sz="2800" dirty="0"/>
              <a:t>Custom View Node</a:t>
            </a:r>
          </a:p>
          <a:p>
            <a:pPr lvl="1"/>
            <a:r>
              <a:rPr lang="en-US" sz="2800" dirty="0"/>
              <a:t>Subscription Node</a:t>
            </a:r>
            <a:endParaRPr lang="en-US" sz="2400" dirty="0"/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99002"/>
            <a:ext cx="2854308" cy="615553"/>
          </a:xfrm>
        </p:spPr>
        <p:txBody>
          <a:bodyPr/>
          <a:lstStyle/>
          <a:p>
            <a:r>
              <a:rPr lang="en-US" dirty="0"/>
              <a:t>Event Logs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6A78D3-62FE-FD24-6EF5-07E31E7399E0}"/>
                  </a:ext>
                </a:extLst>
              </p14:cNvPr>
              <p14:cNvContentPartPr/>
              <p14:nvPr/>
            </p14:nvContentPartPr>
            <p14:xfrm>
              <a:off x="1732876" y="1878905"/>
              <a:ext cx="35280" cy="23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6A78D3-62FE-FD24-6EF5-07E31E7399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0876" y="1734905"/>
                <a:ext cx="1789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494D31-69D6-BB8A-C544-FD693AA1A2A0}"/>
                  </a:ext>
                </a:extLst>
              </p14:cNvPr>
              <p14:cNvContentPartPr/>
              <p14:nvPr/>
            </p14:nvContentPartPr>
            <p14:xfrm>
              <a:off x="1897396" y="1774145"/>
              <a:ext cx="2582280" cy="112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494D31-69D6-BB8A-C544-FD693AA1A2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5756" y="1630505"/>
                <a:ext cx="27259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C5845D-8EDD-EF4E-B0CF-92321BECBEEC}"/>
                  </a:ext>
                </a:extLst>
              </p14:cNvPr>
              <p14:cNvContentPartPr/>
              <p14:nvPr/>
            </p14:nvContentPartPr>
            <p14:xfrm>
              <a:off x="1666276" y="1717625"/>
              <a:ext cx="2596320" cy="250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C5845D-8EDD-EF4E-B0CF-92321BECBE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4636" y="1573985"/>
                <a:ext cx="273996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824148-8970-0E11-2DF1-A37B970C6432}"/>
                  </a:ext>
                </a:extLst>
              </p14:cNvPr>
              <p14:cNvContentPartPr/>
              <p14:nvPr/>
            </p14:nvContentPartPr>
            <p14:xfrm>
              <a:off x="1671676" y="2144225"/>
              <a:ext cx="2068200" cy="209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824148-8970-0E11-2DF1-A37B970C64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9676" y="2000225"/>
                <a:ext cx="221184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F210DAB-CCF5-CD8A-A93F-96C8F4799637}"/>
                  </a:ext>
                </a:extLst>
              </p14:cNvPr>
              <p14:cNvContentPartPr/>
              <p14:nvPr/>
            </p14:nvContentPartPr>
            <p14:xfrm>
              <a:off x="1660516" y="1946225"/>
              <a:ext cx="2752560" cy="851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F210DAB-CCF5-CD8A-A93F-96C8F47996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88876" y="1802225"/>
                <a:ext cx="2896200" cy="11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6638023-B15C-1993-166D-1D1813DB68DF}"/>
                  </a:ext>
                </a:extLst>
              </p14:cNvPr>
              <p14:cNvContentPartPr/>
              <p14:nvPr/>
            </p14:nvContentPartPr>
            <p14:xfrm>
              <a:off x="1674916" y="3109745"/>
              <a:ext cx="5101920" cy="131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6638023-B15C-1993-166D-1D1813DB68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3276" y="2965745"/>
                <a:ext cx="524556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97445A9-F07F-354F-8A48-F53889AE36E3}"/>
                  </a:ext>
                </a:extLst>
              </p14:cNvPr>
              <p14:cNvContentPartPr/>
              <p14:nvPr/>
            </p14:nvContentPartPr>
            <p14:xfrm>
              <a:off x="1643596" y="3007145"/>
              <a:ext cx="5074200" cy="334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97445A9-F07F-354F-8A48-F53889AE36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71596" y="2863505"/>
                <a:ext cx="521784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C558C4-45CF-4EA4-D764-60107A799BE2}"/>
                  </a:ext>
                </a:extLst>
              </p14:cNvPr>
              <p14:cNvContentPartPr/>
              <p14:nvPr/>
            </p14:nvContentPartPr>
            <p14:xfrm>
              <a:off x="1631356" y="3027305"/>
              <a:ext cx="1131480" cy="13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C558C4-45CF-4EA4-D764-60107A799B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9356" y="2883305"/>
                <a:ext cx="12751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17FD84-A77D-1216-752C-558C310EEDFB}"/>
                  </a:ext>
                </a:extLst>
              </p14:cNvPr>
              <p14:cNvContentPartPr/>
              <p14:nvPr/>
            </p14:nvContentPartPr>
            <p14:xfrm>
              <a:off x="1540636" y="3383705"/>
              <a:ext cx="3985200" cy="336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17FD84-A77D-1216-752C-558C310EED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68996" y="3240065"/>
                <a:ext cx="41288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B2E887E-7F9E-FD31-1B3B-1ED213FEB55B}"/>
                  </a:ext>
                </a:extLst>
              </p14:cNvPr>
              <p14:cNvContentPartPr/>
              <p14:nvPr/>
            </p14:nvContentPartPr>
            <p14:xfrm>
              <a:off x="1768876" y="4987505"/>
              <a:ext cx="3000600" cy="173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B2E887E-7F9E-FD31-1B3B-1ED213FEB5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96876" y="4843865"/>
                <a:ext cx="31442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B7A89A0-337F-9258-D9E5-666115146021}"/>
                  </a:ext>
                </a:extLst>
              </p14:cNvPr>
              <p14:cNvContentPartPr/>
              <p14:nvPr/>
            </p14:nvContentPartPr>
            <p14:xfrm>
              <a:off x="1943116" y="5467385"/>
              <a:ext cx="2850840" cy="42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B7A89A0-337F-9258-D9E5-66611514602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71116" y="5323745"/>
                <a:ext cx="29944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977893-BDE8-8BE1-0261-29CDC06ABDE3}"/>
                  </a:ext>
                </a:extLst>
              </p14:cNvPr>
              <p14:cNvContentPartPr/>
              <p14:nvPr/>
            </p14:nvContentPartPr>
            <p14:xfrm>
              <a:off x="1462156" y="4912625"/>
              <a:ext cx="3436920" cy="841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977893-BDE8-8BE1-0261-29CDC06ABD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90516" y="4768625"/>
                <a:ext cx="3580560" cy="11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EA1F1B-A95C-1318-DEEA-16A1221DF5AB}"/>
                  </a:ext>
                </a:extLst>
              </p14:cNvPr>
              <p14:cNvContentPartPr/>
              <p14:nvPr/>
            </p14:nvContentPartPr>
            <p14:xfrm>
              <a:off x="1390876" y="4894985"/>
              <a:ext cx="3568680" cy="1015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EA1F1B-A95C-1318-DEEA-16A1221DF5A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19236" y="4750985"/>
                <a:ext cx="3712320" cy="13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52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NSCC Brand Colour Theme">
      <a:dk1>
        <a:srgbClr val="000000"/>
      </a:dk1>
      <a:lt1>
        <a:sysClr val="window" lastClr="FFFFFF"/>
      </a:lt1>
      <a:dk2>
        <a:srgbClr val="8C8985"/>
      </a:dk2>
      <a:lt2>
        <a:srgbClr val="8EBBE5"/>
      </a:lt2>
      <a:accent1>
        <a:srgbClr val="10497E"/>
      </a:accent1>
      <a:accent2>
        <a:srgbClr val="8C8985"/>
      </a:accent2>
      <a:accent3>
        <a:srgbClr val="8EBBE5"/>
      </a:accent3>
      <a:accent4>
        <a:srgbClr val="BF0D3E"/>
      </a:accent4>
      <a:accent5>
        <a:srgbClr val="CEDC00"/>
      </a:accent5>
      <a:accent6>
        <a:srgbClr val="3C105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9F1E77650F745B18DD687BDB0280D" ma:contentTypeVersion="9" ma:contentTypeDescription="Create a new document." ma:contentTypeScope="" ma:versionID="ce99845403c31120552f5dc94fed862a">
  <xsd:schema xmlns:xsd="http://www.w3.org/2001/XMLSchema" xmlns:xs="http://www.w3.org/2001/XMLSchema" xmlns:p="http://schemas.microsoft.com/office/2006/metadata/properties" xmlns:ns2="519303f4-e114-4873-a962-6e06524e4a50" xmlns:ns3="a8337ce8-1428-4b13-8b6d-d6c85264f49c" targetNamespace="http://schemas.microsoft.com/office/2006/metadata/properties" ma:root="true" ma:fieldsID="6e6a902888f6c48035a40e571a827925" ns2:_="" ns3:_="">
    <xsd:import namespace="519303f4-e114-4873-a962-6e06524e4a50"/>
    <xsd:import namespace="a8337ce8-1428-4b13-8b6d-d6c85264f4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9303f4-e114-4873-a962-6e06524e4a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37ce8-1428-4b13-8b6d-d6c85264f4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BBD17D-4CD0-4B9B-9FC9-32AACDFC1AF0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519303f4-e114-4873-a962-6e06524e4a50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a8337ce8-1428-4b13-8b6d-d6c85264f49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F1FFE67-40D3-42F5-A91A-B7D0505017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D44A4C-8376-48B2-8DF4-D1D5730C8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9303f4-e114-4873-a962-6e06524e4a50"/>
    <ds:schemaRef ds:uri="a8337ce8-1428-4b13-8b6d-d6c85264f4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</TotalTime>
  <Words>343</Words>
  <Application>Microsoft Office PowerPoint</Application>
  <PresentationFormat>Widescreen</PresentationFormat>
  <Paragraphs>106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Interstate</vt:lpstr>
      <vt:lpstr>Interstate-Bold</vt:lpstr>
      <vt:lpstr>Interstate-Light</vt:lpstr>
      <vt:lpstr>Interstate-Regular</vt:lpstr>
      <vt:lpstr>Wingdings</vt:lpstr>
      <vt:lpstr>1_Office Theme</vt:lpstr>
      <vt:lpstr>PowerPoint Presentation</vt:lpstr>
      <vt:lpstr>PowerPoint Presentation</vt:lpstr>
      <vt:lpstr>Windows Settings</vt:lpstr>
      <vt:lpstr>Administrative Tools</vt:lpstr>
      <vt:lpstr>Microsoft Management Console </vt:lpstr>
      <vt:lpstr>Services</vt:lpstr>
      <vt:lpstr>Task Scheduler</vt:lpstr>
      <vt:lpstr>Security and Maintenance Center</vt:lpstr>
      <vt:lpstr>Event Logs</vt:lpstr>
      <vt:lpstr>Event Viewer</vt:lpstr>
      <vt:lpstr>Questions</vt:lpstr>
    </vt:vector>
  </TitlesOfParts>
  <Company>NSCC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Aucoin,Denis</dc:creator>
  <cp:lastModifiedBy>Mohammed Al Jokhadar</cp:lastModifiedBy>
  <cp:revision>80</cp:revision>
  <dcterms:created xsi:type="dcterms:W3CDTF">2018-07-25T14:39:40Z</dcterms:created>
  <dcterms:modified xsi:type="dcterms:W3CDTF">2024-02-01T18:18:28Z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0x010100C309F1E77650F745B18DD687BDB0280D</vt:lpwstr>
  </property>
</Properties>
</file>